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heme/theme2.xml" ContentType="application/vnd.openxmlformats-officedocument.theme+xml"/>
  <Override PartName="/ppt/notesSlides/notesSlide1.xml" ContentType="application/vnd.openxmlformats-officedocument.presentationml.notesSlide+xml"/>
  <Override PartName="/ppt/slides/slide35.xml" ContentType="application/vnd.openxmlformats-officedocument.presentationml.slide+xml"/>
  <Override PartName="/ppt/slides/slide36.xml" ContentType="application/vnd.openxmlformats-officedocument.presentationml.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56" r:id="rId2"/>
    <p:sldId id="263" r:id="rId3"/>
    <p:sldId id="257" r:id="rId4"/>
    <p:sldId id="258" r:id="rId5"/>
    <p:sldId id="259" r:id="rId6"/>
    <p:sldId id="260" r:id="rId7"/>
    <p:sldId id="261" r:id="rId8"/>
    <p:sldId id="262" r:id="rId9"/>
    <p:sldId id="270" r:id="rId10"/>
    <p:sldId id="265" r:id="rId11"/>
    <p:sldId id="266" r:id="rId12"/>
    <p:sldId id="267" r:id="rId13"/>
    <p:sldId id="268" r:id="rId14"/>
    <p:sldId id="269" r:id="rId15"/>
    <p:sldId id="271" r:id="rId16"/>
    <p:sldId id="276" r:id="rId17"/>
    <p:sldId id="275" r:id="rId18"/>
    <p:sldId id="274" r:id="rId19"/>
    <p:sldId id="278" r:id="rId20"/>
    <p:sldId id="272" r:id="rId21"/>
    <p:sldId id="277" r:id="rId22"/>
    <p:sldId id="279" r:id="rId23"/>
    <p:sldId id="281" r:id="rId24"/>
    <p:sldId id="280" r:id="rId25"/>
    <p:sldId id="282" r:id="rId26"/>
    <p:sldId id="283" r:id="rId27"/>
    <p:sldId id="284" r:id="rId28"/>
    <p:sldId id="285" r:id="rId29"/>
    <p:sldId id="288" r:id="rId30"/>
    <p:sldId id="287" r:id="rId31"/>
    <p:sldId id="286" r:id="rId32"/>
    <p:sldId id="290" r:id="rId33"/>
    <p:sldId id="289" r:id="rId34"/>
    <p:sldId id="291" r:id="rId35"/>
    <p:sldId id="292" r:id="rId36"/>
    <p:sldId id="29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82D"/>
    <a:srgbClr val="85898A"/>
    <a:srgbClr val="0051BA"/>
    <a:srgbClr val="999999"/>
    <a:srgbClr val="FFFE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CB1FDA-458F-7BB0-F011-3C37C0D50386}" v="3" dt="2024-08-09T20:14:48.3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omades, Sunday Honor" userId="S::s736s644@home.ku.edu::386d6587-074c-4b5a-992d-5fe7761780fa" providerId="AD" clId="Web-{E07CB6A1-18B9-B306-6885-0B8DBBE99BB5}"/>
    <pc:docChg chg="modSld">
      <pc:chgData name="Siomades, Sunday Honor" userId="S::s736s644@home.ku.edu::386d6587-074c-4b5a-992d-5fe7761780fa" providerId="AD" clId="Web-{E07CB6A1-18B9-B306-6885-0B8DBBE99BB5}" dt="2024-03-25T20:17:58.400" v="132"/>
      <pc:docMkLst>
        <pc:docMk/>
      </pc:docMkLst>
      <pc:sldChg chg="modTransition">
        <pc:chgData name="Siomades, Sunday Honor" userId="S::s736s644@home.ku.edu::386d6587-074c-4b5a-992d-5fe7761780fa" providerId="AD" clId="Web-{E07CB6A1-18B9-B306-6885-0B8DBBE99BB5}" dt="2024-03-25T20:17:55.369" v="131"/>
        <pc:sldMkLst>
          <pc:docMk/>
          <pc:sldMk cId="1812026271" sldId="289"/>
        </pc:sldMkLst>
      </pc:sldChg>
      <pc:sldChg chg="delSp modSp modTransition">
        <pc:chgData name="Siomades, Sunday Honor" userId="S::s736s644@home.ku.edu::386d6587-074c-4b5a-992d-5fe7761780fa" providerId="AD" clId="Web-{E07CB6A1-18B9-B306-6885-0B8DBBE99BB5}" dt="2024-03-25T20:17:58.400" v="132"/>
        <pc:sldMkLst>
          <pc:docMk/>
          <pc:sldMk cId="928425346" sldId="291"/>
        </pc:sldMkLst>
        <pc:spChg chg="del mod">
          <ac:chgData name="Siomades, Sunday Honor" userId="S::s736s644@home.ku.edu::386d6587-074c-4b5a-992d-5fe7761780fa" providerId="AD" clId="Web-{E07CB6A1-18B9-B306-6885-0B8DBBE99BB5}" dt="2024-03-25T20:15:40.193" v="127"/>
          <ac:spMkLst>
            <pc:docMk/>
            <pc:sldMk cId="928425346" sldId="291"/>
            <ac:spMk id="17" creationId="{238E262F-637E-AFBE-09DD-18841EEFEAF9}"/>
          </ac:spMkLst>
        </pc:spChg>
        <pc:spChg chg="del mod">
          <ac:chgData name="Siomades, Sunday Honor" userId="S::s736s644@home.ku.edu::386d6587-074c-4b5a-992d-5fe7761780fa" providerId="AD" clId="Web-{E07CB6A1-18B9-B306-6885-0B8DBBE99BB5}" dt="2024-03-25T20:14:08.831" v="56"/>
          <ac:spMkLst>
            <pc:docMk/>
            <pc:sldMk cId="928425346" sldId="291"/>
            <ac:spMk id="19" creationId="{9AC056B6-5CC8-3C8D-A470-934173E255B8}"/>
          </ac:spMkLst>
        </pc:spChg>
        <pc:spChg chg="del mod">
          <ac:chgData name="Siomades, Sunday Honor" userId="S::s736s644@home.ku.edu::386d6587-074c-4b5a-992d-5fe7761780fa" providerId="AD" clId="Web-{E07CB6A1-18B9-B306-6885-0B8DBBE99BB5}" dt="2024-03-25T20:15:15.536" v="113"/>
          <ac:spMkLst>
            <pc:docMk/>
            <pc:sldMk cId="928425346" sldId="291"/>
            <ac:spMk id="20" creationId="{7A94438D-F67B-1A0B-56A4-C278353F4B7E}"/>
          </ac:spMkLst>
        </pc:spChg>
        <pc:spChg chg="del mod">
          <ac:chgData name="Siomades, Sunday Honor" userId="S::s736s644@home.ku.edu::386d6587-074c-4b5a-992d-5fe7761780fa" providerId="AD" clId="Web-{E07CB6A1-18B9-B306-6885-0B8DBBE99BB5}" dt="2024-03-25T20:15:31.349" v="120"/>
          <ac:spMkLst>
            <pc:docMk/>
            <pc:sldMk cId="928425346" sldId="291"/>
            <ac:spMk id="21" creationId="{36F975FB-7BDE-11BE-BF40-9D4F436FA54E}"/>
          </ac:spMkLst>
        </pc:spChg>
        <pc:graphicFrameChg chg="mod modGraphic">
          <ac:chgData name="Siomades, Sunday Honor" userId="S::s736s644@home.ku.edu::386d6587-074c-4b5a-992d-5fe7761780fa" providerId="AD" clId="Web-{E07CB6A1-18B9-B306-6885-0B8DBBE99BB5}" dt="2024-03-25T20:15:39.146" v="126"/>
          <ac:graphicFrameMkLst>
            <pc:docMk/>
            <pc:sldMk cId="928425346" sldId="291"/>
            <ac:graphicFrameMk id="14" creationId="{0296D4E2-99F3-489E-82A4-738308CEFA88}"/>
          </ac:graphicFrameMkLst>
        </pc:graphicFrameChg>
      </pc:sldChg>
      <pc:sldChg chg="modSp">
        <pc:chgData name="Siomades, Sunday Honor" userId="S::s736s644@home.ku.edu::386d6587-074c-4b5a-992d-5fe7761780fa" providerId="AD" clId="Web-{E07CB6A1-18B9-B306-6885-0B8DBBE99BB5}" dt="2024-03-25T20:10:59.465" v="12" actId="20577"/>
        <pc:sldMkLst>
          <pc:docMk/>
          <pc:sldMk cId="1638849606" sldId="292"/>
        </pc:sldMkLst>
        <pc:spChg chg="mod">
          <ac:chgData name="Siomades, Sunday Honor" userId="S::s736s644@home.ku.edu::386d6587-074c-4b5a-992d-5fe7761780fa" providerId="AD" clId="Web-{E07CB6A1-18B9-B306-6885-0B8DBBE99BB5}" dt="2024-03-25T20:10:59.465" v="12" actId="20577"/>
          <ac:spMkLst>
            <pc:docMk/>
            <pc:sldMk cId="1638849606" sldId="292"/>
            <ac:spMk id="4" creationId="{6FDDCA13-C18D-1025-013D-AF39CB31605B}"/>
          </ac:spMkLst>
        </pc:spChg>
        <pc:spChg chg="mod">
          <ac:chgData name="Siomades, Sunday Honor" userId="S::s736s644@home.ku.edu::386d6587-074c-4b5a-992d-5fe7761780fa" providerId="AD" clId="Web-{E07CB6A1-18B9-B306-6885-0B8DBBE99BB5}" dt="2024-03-25T20:10:59.465" v="10" actId="20577"/>
          <ac:spMkLst>
            <pc:docMk/>
            <pc:sldMk cId="1638849606" sldId="292"/>
            <ac:spMk id="6" creationId="{6E2385D2-3820-B930-55C9-11197A2F6B6C}"/>
          </ac:spMkLst>
        </pc:spChg>
      </pc:sldChg>
    </pc:docChg>
  </pc:docChgLst>
  <pc:docChgLst>
    <pc:chgData name="Siomades, Sunday Honor" userId="S::s736s644@home.ku.edu::386d6587-074c-4b5a-992d-5fe7761780fa" providerId="AD" clId="Web-{A2CB1FDA-458F-7BB0-F011-3C37C0D50386}"/>
    <pc:docChg chg="modSld">
      <pc:chgData name="Siomades, Sunday Honor" userId="S::s736s644@home.ku.edu::386d6587-074c-4b5a-992d-5fe7761780fa" providerId="AD" clId="Web-{A2CB1FDA-458F-7BB0-F011-3C37C0D50386}" dt="2024-08-09T20:14:48.354" v="2"/>
      <pc:docMkLst>
        <pc:docMk/>
      </pc:docMkLst>
      <pc:sldChg chg="delSp">
        <pc:chgData name="Siomades, Sunday Honor" userId="S::s736s644@home.ku.edu::386d6587-074c-4b5a-992d-5fe7761780fa" providerId="AD" clId="Web-{A2CB1FDA-458F-7BB0-F011-3C37C0D50386}" dt="2024-08-09T20:14:48.354" v="2"/>
        <pc:sldMkLst>
          <pc:docMk/>
          <pc:sldMk cId="109857222" sldId="256"/>
        </pc:sldMkLst>
        <pc:spChg chg="del">
          <ac:chgData name="Siomades, Sunday Honor" userId="S::s736s644@home.ku.edu::386d6587-074c-4b5a-992d-5fe7761780fa" providerId="AD" clId="Web-{A2CB1FDA-458F-7BB0-F011-3C37C0D50386}" dt="2024-08-09T20:14:48.354" v="2"/>
          <ac:spMkLst>
            <pc:docMk/>
            <pc:sldMk cId="109857222" sldId="256"/>
            <ac:spMk id="6" creationId="{56CA9FC8-6912-FE11-BD7B-679477F910BD}"/>
          </ac:spMkLst>
        </pc:spChg>
        <pc:spChg chg="del">
          <ac:chgData name="Siomades, Sunday Honor" userId="S::s736s644@home.ku.edu::386d6587-074c-4b5a-992d-5fe7761780fa" providerId="AD" clId="Web-{A2CB1FDA-458F-7BB0-F011-3C37C0D50386}" dt="2024-08-09T20:14:48.354" v="1"/>
          <ac:spMkLst>
            <pc:docMk/>
            <pc:sldMk cId="109857222" sldId="256"/>
            <ac:spMk id="7" creationId="{D3517D11-90D1-211D-EF16-91B269479944}"/>
          </ac:spMkLst>
        </pc:spChg>
        <pc:spChg chg="del">
          <ac:chgData name="Siomades, Sunday Honor" userId="S::s736s644@home.ku.edu::386d6587-074c-4b5a-992d-5fe7761780fa" providerId="AD" clId="Web-{A2CB1FDA-458F-7BB0-F011-3C37C0D50386}" dt="2024-08-09T20:14:48.354" v="0"/>
          <ac:spMkLst>
            <pc:docMk/>
            <pc:sldMk cId="109857222" sldId="256"/>
            <ac:spMk id="8" creationId="{02ECFEE4-437F-C672-56C0-E5A467066B95}"/>
          </ac:spMkLst>
        </pc:spChg>
      </pc:sldChg>
    </pc:docChg>
  </pc:docChgLst>
  <pc:docChgLst>
    <pc:chgData name="Siomades, Sunday Honor" userId="S::s736s644@home.ku.edu::386d6587-074c-4b5a-992d-5fe7761780fa" providerId="AD" clId="Web-{84DC15F8-3250-372F-4566-7FCC6A3E2B74}"/>
    <pc:docChg chg="addSld delSld modSld addMainMaster delMainMaster">
      <pc:chgData name="Siomades, Sunday Honor" userId="S::s736s644@home.ku.edu::386d6587-074c-4b5a-992d-5fe7761780fa" providerId="AD" clId="Web-{84DC15F8-3250-372F-4566-7FCC6A3E2B74}" dt="2024-03-12T15:49:12.430" v="2"/>
      <pc:docMkLst>
        <pc:docMk/>
      </pc:docMkLst>
      <pc:sldChg chg="modSp mod modClrScheme chgLayout">
        <pc:chgData name="Siomades, Sunday Honor" userId="S::s736s644@home.ku.edu::386d6587-074c-4b5a-992d-5fe7761780fa" providerId="AD" clId="Web-{84DC15F8-3250-372F-4566-7FCC6A3E2B74}" dt="2024-03-12T15:49:12.430" v="2"/>
        <pc:sldMkLst>
          <pc:docMk/>
          <pc:sldMk cId="109857222" sldId="256"/>
        </pc:sldMkLst>
        <pc:spChg chg="mod ord">
          <ac:chgData name="Siomades, Sunday Honor" userId="S::s736s644@home.ku.edu::386d6587-074c-4b5a-992d-5fe7761780fa" providerId="AD" clId="Web-{84DC15F8-3250-372F-4566-7FCC6A3E2B74}" dt="2024-03-12T15:49:12.430" v="2"/>
          <ac:spMkLst>
            <pc:docMk/>
            <pc:sldMk cId="109857222" sldId="256"/>
            <ac:spMk id="2" creationId="{00000000-0000-0000-0000-000000000000}"/>
          </ac:spMkLst>
        </pc:spChg>
        <pc:spChg chg="mod ord">
          <ac:chgData name="Siomades, Sunday Honor" userId="S::s736s644@home.ku.edu::386d6587-074c-4b5a-992d-5fe7761780fa" providerId="AD" clId="Web-{84DC15F8-3250-372F-4566-7FCC6A3E2B74}" dt="2024-03-12T15:49:12.430" v="2"/>
          <ac:spMkLst>
            <pc:docMk/>
            <pc:sldMk cId="109857222" sldId="256"/>
            <ac:spMk id="3" creationId="{00000000-0000-0000-0000-000000000000}"/>
          </ac:spMkLst>
        </pc:spChg>
      </pc:sldChg>
      <pc:sldChg chg="new del">
        <pc:chgData name="Siomades, Sunday Honor" userId="S::s736s644@home.ku.edu::386d6587-074c-4b5a-992d-5fe7761780fa" providerId="AD" clId="Web-{84DC15F8-3250-372F-4566-7FCC6A3E2B74}" dt="2024-03-12T15:48:55.789" v="1"/>
        <pc:sldMkLst>
          <pc:docMk/>
          <pc:sldMk cId="2574329996" sldId="257"/>
        </pc:sldMkLst>
      </pc:sldChg>
      <pc:sldMasterChg chg="del delSldLayout">
        <pc:chgData name="Siomades, Sunday Honor" userId="S::s736s644@home.ku.edu::386d6587-074c-4b5a-992d-5fe7761780fa" providerId="AD" clId="Web-{84DC15F8-3250-372F-4566-7FCC6A3E2B74}" dt="2024-03-12T15:49:12.430" v="2"/>
        <pc:sldMasterMkLst>
          <pc:docMk/>
          <pc:sldMasterMk cId="2460954070" sldId="2147483660"/>
        </pc:sldMasterMkLst>
        <pc:sldLayoutChg chg="del">
          <pc:chgData name="Siomades, Sunday Honor" userId="S::s736s644@home.ku.edu::386d6587-074c-4b5a-992d-5fe7761780fa" providerId="AD" clId="Web-{84DC15F8-3250-372F-4566-7FCC6A3E2B74}" dt="2024-03-12T15:49:12.430" v="2"/>
          <pc:sldLayoutMkLst>
            <pc:docMk/>
            <pc:sldMasterMk cId="2460954070" sldId="2147483660"/>
            <pc:sldLayoutMk cId="2385387890" sldId="2147483661"/>
          </pc:sldLayoutMkLst>
        </pc:sldLayoutChg>
        <pc:sldLayoutChg chg="del">
          <pc:chgData name="Siomades, Sunday Honor" userId="S::s736s644@home.ku.edu::386d6587-074c-4b5a-992d-5fe7761780fa" providerId="AD" clId="Web-{84DC15F8-3250-372F-4566-7FCC6A3E2B74}" dt="2024-03-12T15:49:12.430" v="2"/>
          <pc:sldLayoutMkLst>
            <pc:docMk/>
            <pc:sldMasterMk cId="2460954070" sldId="2147483660"/>
            <pc:sldLayoutMk cId="949138452" sldId="2147483662"/>
          </pc:sldLayoutMkLst>
        </pc:sldLayoutChg>
        <pc:sldLayoutChg chg="del">
          <pc:chgData name="Siomades, Sunday Honor" userId="S::s736s644@home.ku.edu::386d6587-074c-4b5a-992d-5fe7761780fa" providerId="AD" clId="Web-{84DC15F8-3250-372F-4566-7FCC6A3E2B74}" dt="2024-03-12T15:49:12.430" v="2"/>
          <pc:sldLayoutMkLst>
            <pc:docMk/>
            <pc:sldMasterMk cId="2460954070" sldId="2147483660"/>
            <pc:sldLayoutMk cId="2591524520" sldId="2147483663"/>
          </pc:sldLayoutMkLst>
        </pc:sldLayoutChg>
        <pc:sldLayoutChg chg="del">
          <pc:chgData name="Siomades, Sunday Honor" userId="S::s736s644@home.ku.edu::386d6587-074c-4b5a-992d-5fe7761780fa" providerId="AD" clId="Web-{84DC15F8-3250-372F-4566-7FCC6A3E2B74}" dt="2024-03-12T15:49:12.430" v="2"/>
          <pc:sldLayoutMkLst>
            <pc:docMk/>
            <pc:sldMasterMk cId="2460954070" sldId="2147483660"/>
            <pc:sldLayoutMk cId="1203092039" sldId="2147483664"/>
          </pc:sldLayoutMkLst>
        </pc:sldLayoutChg>
        <pc:sldLayoutChg chg="del">
          <pc:chgData name="Siomades, Sunday Honor" userId="S::s736s644@home.ku.edu::386d6587-074c-4b5a-992d-5fe7761780fa" providerId="AD" clId="Web-{84DC15F8-3250-372F-4566-7FCC6A3E2B74}" dt="2024-03-12T15:49:12.430" v="2"/>
          <pc:sldLayoutMkLst>
            <pc:docMk/>
            <pc:sldMasterMk cId="2460954070" sldId="2147483660"/>
            <pc:sldLayoutMk cId="3733172339" sldId="2147483665"/>
          </pc:sldLayoutMkLst>
        </pc:sldLayoutChg>
        <pc:sldLayoutChg chg="del">
          <pc:chgData name="Siomades, Sunday Honor" userId="S::s736s644@home.ku.edu::386d6587-074c-4b5a-992d-5fe7761780fa" providerId="AD" clId="Web-{84DC15F8-3250-372F-4566-7FCC6A3E2B74}" dt="2024-03-12T15:49:12.430" v="2"/>
          <pc:sldLayoutMkLst>
            <pc:docMk/>
            <pc:sldMasterMk cId="2460954070" sldId="2147483660"/>
            <pc:sldLayoutMk cId="3210312558" sldId="2147483666"/>
          </pc:sldLayoutMkLst>
        </pc:sldLayoutChg>
        <pc:sldLayoutChg chg="del">
          <pc:chgData name="Siomades, Sunday Honor" userId="S::s736s644@home.ku.edu::386d6587-074c-4b5a-992d-5fe7761780fa" providerId="AD" clId="Web-{84DC15F8-3250-372F-4566-7FCC6A3E2B74}" dt="2024-03-12T15:49:12.430" v="2"/>
          <pc:sldLayoutMkLst>
            <pc:docMk/>
            <pc:sldMasterMk cId="2460954070" sldId="2147483660"/>
            <pc:sldLayoutMk cId="3146388984" sldId="2147483667"/>
          </pc:sldLayoutMkLst>
        </pc:sldLayoutChg>
        <pc:sldLayoutChg chg="del">
          <pc:chgData name="Siomades, Sunday Honor" userId="S::s736s644@home.ku.edu::386d6587-074c-4b5a-992d-5fe7761780fa" providerId="AD" clId="Web-{84DC15F8-3250-372F-4566-7FCC6A3E2B74}" dt="2024-03-12T15:49:12.430" v="2"/>
          <pc:sldLayoutMkLst>
            <pc:docMk/>
            <pc:sldMasterMk cId="2460954070" sldId="2147483660"/>
            <pc:sldLayoutMk cId="3171841454" sldId="2147483668"/>
          </pc:sldLayoutMkLst>
        </pc:sldLayoutChg>
        <pc:sldLayoutChg chg="del">
          <pc:chgData name="Siomades, Sunday Honor" userId="S::s736s644@home.ku.edu::386d6587-074c-4b5a-992d-5fe7761780fa" providerId="AD" clId="Web-{84DC15F8-3250-372F-4566-7FCC6A3E2B74}" dt="2024-03-12T15:49:12.430" v="2"/>
          <pc:sldLayoutMkLst>
            <pc:docMk/>
            <pc:sldMasterMk cId="2460954070" sldId="2147483660"/>
            <pc:sldLayoutMk cId="1718958274" sldId="2147483669"/>
          </pc:sldLayoutMkLst>
        </pc:sldLayoutChg>
        <pc:sldLayoutChg chg="del">
          <pc:chgData name="Siomades, Sunday Honor" userId="S::s736s644@home.ku.edu::386d6587-074c-4b5a-992d-5fe7761780fa" providerId="AD" clId="Web-{84DC15F8-3250-372F-4566-7FCC6A3E2B74}" dt="2024-03-12T15:49:12.430" v="2"/>
          <pc:sldLayoutMkLst>
            <pc:docMk/>
            <pc:sldMasterMk cId="2460954070" sldId="2147483660"/>
            <pc:sldLayoutMk cId="2202905451" sldId="2147483670"/>
          </pc:sldLayoutMkLst>
        </pc:sldLayoutChg>
        <pc:sldLayoutChg chg="del">
          <pc:chgData name="Siomades, Sunday Honor" userId="S::s736s644@home.ku.edu::386d6587-074c-4b5a-992d-5fe7761780fa" providerId="AD" clId="Web-{84DC15F8-3250-372F-4566-7FCC6A3E2B74}" dt="2024-03-12T15:49:12.430" v="2"/>
          <pc:sldLayoutMkLst>
            <pc:docMk/>
            <pc:sldMasterMk cId="2460954070" sldId="2147483660"/>
            <pc:sldLayoutMk cId="3479445657" sldId="2147483671"/>
          </pc:sldLayoutMkLst>
        </pc:sldLayoutChg>
      </pc:sldMasterChg>
      <pc:sldMasterChg chg="add addSldLayout modSldLayout">
        <pc:chgData name="Siomades, Sunday Honor" userId="S::s736s644@home.ku.edu::386d6587-074c-4b5a-992d-5fe7761780fa" providerId="AD" clId="Web-{84DC15F8-3250-372F-4566-7FCC6A3E2B74}" dt="2024-03-12T15:49:12.430" v="2"/>
        <pc:sldMasterMkLst>
          <pc:docMk/>
          <pc:sldMasterMk cId="3313672664" sldId="2147483672"/>
        </pc:sldMasterMkLst>
        <pc:sldLayoutChg chg="add mod replId">
          <pc:chgData name="Siomades, Sunday Honor" userId="S::s736s644@home.ku.edu::386d6587-074c-4b5a-992d-5fe7761780fa" providerId="AD" clId="Web-{84DC15F8-3250-372F-4566-7FCC6A3E2B74}" dt="2024-03-12T15:49:12.430" v="2"/>
          <pc:sldLayoutMkLst>
            <pc:docMk/>
            <pc:sldMasterMk cId="3313672664" sldId="2147483672"/>
            <pc:sldLayoutMk cId="1843462179" sldId="2147483673"/>
          </pc:sldLayoutMkLst>
        </pc:sldLayoutChg>
        <pc:sldLayoutChg chg="add mod replId">
          <pc:chgData name="Siomades, Sunday Honor" userId="S::s736s644@home.ku.edu::386d6587-074c-4b5a-992d-5fe7761780fa" providerId="AD" clId="Web-{84DC15F8-3250-372F-4566-7FCC6A3E2B74}" dt="2024-03-12T15:49:12.430" v="2"/>
          <pc:sldLayoutMkLst>
            <pc:docMk/>
            <pc:sldMasterMk cId="3313672664" sldId="2147483672"/>
            <pc:sldLayoutMk cId="2993990089" sldId="2147483674"/>
          </pc:sldLayoutMkLst>
        </pc:sldLayoutChg>
        <pc:sldLayoutChg chg="add mod replId">
          <pc:chgData name="Siomades, Sunday Honor" userId="S::s736s644@home.ku.edu::386d6587-074c-4b5a-992d-5fe7761780fa" providerId="AD" clId="Web-{84DC15F8-3250-372F-4566-7FCC6A3E2B74}" dt="2024-03-12T15:49:12.430" v="2"/>
          <pc:sldLayoutMkLst>
            <pc:docMk/>
            <pc:sldMasterMk cId="3313672664" sldId="2147483672"/>
            <pc:sldLayoutMk cId="1556673552" sldId="2147483675"/>
          </pc:sldLayoutMkLst>
        </pc:sldLayoutChg>
        <pc:sldLayoutChg chg="add mod replId">
          <pc:chgData name="Siomades, Sunday Honor" userId="S::s736s644@home.ku.edu::386d6587-074c-4b5a-992d-5fe7761780fa" providerId="AD" clId="Web-{84DC15F8-3250-372F-4566-7FCC6A3E2B74}" dt="2024-03-12T15:49:12.430" v="2"/>
          <pc:sldLayoutMkLst>
            <pc:docMk/>
            <pc:sldMasterMk cId="3313672664" sldId="2147483672"/>
            <pc:sldLayoutMk cId="2360640498" sldId="2147483676"/>
          </pc:sldLayoutMkLst>
        </pc:sldLayoutChg>
        <pc:sldLayoutChg chg="add mod replId">
          <pc:chgData name="Siomades, Sunday Honor" userId="S::s736s644@home.ku.edu::386d6587-074c-4b5a-992d-5fe7761780fa" providerId="AD" clId="Web-{84DC15F8-3250-372F-4566-7FCC6A3E2B74}" dt="2024-03-12T15:49:12.430" v="2"/>
          <pc:sldLayoutMkLst>
            <pc:docMk/>
            <pc:sldMasterMk cId="3313672664" sldId="2147483672"/>
            <pc:sldLayoutMk cId="2233653475" sldId="2147483677"/>
          </pc:sldLayoutMkLst>
        </pc:sldLayoutChg>
        <pc:sldLayoutChg chg="add mod replId">
          <pc:chgData name="Siomades, Sunday Honor" userId="S::s736s644@home.ku.edu::386d6587-074c-4b5a-992d-5fe7761780fa" providerId="AD" clId="Web-{84DC15F8-3250-372F-4566-7FCC6A3E2B74}" dt="2024-03-12T15:49:12.430" v="2"/>
          <pc:sldLayoutMkLst>
            <pc:docMk/>
            <pc:sldMasterMk cId="3313672664" sldId="2147483672"/>
            <pc:sldLayoutMk cId="4218053997" sldId="2147483678"/>
          </pc:sldLayoutMkLst>
        </pc:sldLayoutChg>
        <pc:sldLayoutChg chg="add mod replId">
          <pc:chgData name="Siomades, Sunday Honor" userId="S::s736s644@home.ku.edu::386d6587-074c-4b5a-992d-5fe7761780fa" providerId="AD" clId="Web-{84DC15F8-3250-372F-4566-7FCC6A3E2B74}" dt="2024-03-12T15:49:12.430" v="2"/>
          <pc:sldLayoutMkLst>
            <pc:docMk/>
            <pc:sldMasterMk cId="3313672664" sldId="2147483672"/>
            <pc:sldLayoutMk cId="767786516" sldId="2147483679"/>
          </pc:sldLayoutMkLst>
        </pc:sldLayoutChg>
        <pc:sldLayoutChg chg="add mod replId">
          <pc:chgData name="Siomades, Sunday Honor" userId="S::s736s644@home.ku.edu::386d6587-074c-4b5a-992d-5fe7761780fa" providerId="AD" clId="Web-{84DC15F8-3250-372F-4566-7FCC6A3E2B74}" dt="2024-03-12T15:49:12.430" v="2"/>
          <pc:sldLayoutMkLst>
            <pc:docMk/>
            <pc:sldMasterMk cId="3313672664" sldId="2147483672"/>
            <pc:sldLayoutMk cId="949675691" sldId="2147483680"/>
          </pc:sldLayoutMkLst>
        </pc:sldLayoutChg>
        <pc:sldLayoutChg chg="add mod replId">
          <pc:chgData name="Siomades, Sunday Honor" userId="S::s736s644@home.ku.edu::386d6587-074c-4b5a-992d-5fe7761780fa" providerId="AD" clId="Web-{84DC15F8-3250-372F-4566-7FCC6A3E2B74}" dt="2024-03-12T15:49:12.430" v="2"/>
          <pc:sldLayoutMkLst>
            <pc:docMk/>
            <pc:sldMasterMk cId="3313672664" sldId="2147483672"/>
            <pc:sldLayoutMk cId="4140748251" sldId="2147483681"/>
          </pc:sldLayoutMkLst>
        </pc:sldLayoutChg>
        <pc:sldLayoutChg chg="add mod replId">
          <pc:chgData name="Siomades, Sunday Honor" userId="S::s736s644@home.ku.edu::386d6587-074c-4b5a-992d-5fe7761780fa" providerId="AD" clId="Web-{84DC15F8-3250-372F-4566-7FCC6A3E2B74}" dt="2024-03-12T15:49:12.430" v="2"/>
          <pc:sldLayoutMkLst>
            <pc:docMk/>
            <pc:sldMasterMk cId="3313672664" sldId="2147483672"/>
            <pc:sldLayoutMk cId="2218307230" sldId="2147483682"/>
          </pc:sldLayoutMkLst>
        </pc:sldLayoutChg>
        <pc:sldLayoutChg chg="add mod replId">
          <pc:chgData name="Siomades, Sunday Honor" userId="S::s736s644@home.ku.edu::386d6587-074c-4b5a-992d-5fe7761780fa" providerId="AD" clId="Web-{84DC15F8-3250-372F-4566-7FCC6A3E2B74}" dt="2024-03-12T15:49:12.430" v="2"/>
          <pc:sldLayoutMkLst>
            <pc:docMk/>
            <pc:sldMasterMk cId="3313672664" sldId="2147483672"/>
            <pc:sldLayoutMk cId="4082518268" sldId="2147483683"/>
          </pc:sldLayoutMkLst>
        </pc:sldLayoutChg>
      </pc:sldMasterChg>
    </pc:docChg>
  </pc:docChgLst>
  <pc:docChgLst>
    <pc:chgData name="Siomades, Sunday Honor" userId="S::s736s644@home.ku.edu::386d6587-074c-4b5a-992d-5fe7761780fa" providerId="AD" clId="Web-{A5D8B31C-9F5F-BD08-D99B-0D99F7586107}"/>
    <pc:docChg chg="modSld">
      <pc:chgData name="Siomades, Sunday Honor" userId="S::s736s644@home.ku.edu::386d6587-074c-4b5a-992d-5fe7761780fa" providerId="AD" clId="Web-{A5D8B31C-9F5F-BD08-D99B-0D99F7586107}" dt="2024-03-21T23:41:56.488" v="38" actId="1076"/>
      <pc:docMkLst>
        <pc:docMk/>
      </pc:docMkLst>
      <pc:sldChg chg="modSp">
        <pc:chgData name="Siomades, Sunday Honor" userId="S::s736s644@home.ku.edu::386d6587-074c-4b5a-992d-5fe7761780fa" providerId="AD" clId="Web-{A5D8B31C-9F5F-BD08-D99B-0D99F7586107}" dt="2024-03-21T23:41:56.488" v="38" actId="1076"/>
        <pc:sldMkLst>
          <pc:docMk/>
          <pc:sldMk cId="1812026271" sldId="289"/>
        </pc:sldMkLst>
        <pc:spChg chg="mod">
          <ac:chgData name="Siomades, Sunday Honor" userId="S::s736s644@home.ku.edu::386d6587-074c-4b5a-992d-5fe7761780fa" providerId="AD" clId="Web-{A5D8B31C-9F5F-BD08-D99B-0D99F7586107}" dt="2024-03-21T23:41:56.488" v="38" actId="1076"/>
          <ac:spMkLst>
            <pc:docMk/>
            <pc:sldMk cId="1812026271" sldId="289"/>
            <ac:spMk id="10" creationId="{9577806E-2D2A-ED38-8844-107956D79531}"/>
          </ac:spMkLst>
        </pc:spChg>
        <pc:graphicFrameChg chg="mod modGraphic">
          <ac:chgData name="Siomades, Sunday Honor" userId="S::s736s644@home.ku.edu::386d6587-074c-4b5a-992d-5fe7761780fa" providerId="AD" clId="Web-{A5D8B31C-9F5F-BD08-D99B-0D99F7586107}" dt="2024-03-21T23:41:01.846" v="23"/>
          <ac:graphicFrameMkLst>
            <pc:docMk/>
            <pc:sldMk cId="1812026271" sldId="289"/>
            <ac:graphicFrameMk id="9" creationId="{2462A92A-3559-D7EC-60E7-0700B72310AB}"/>
          </ac:graphicFrameMkLst>
        </pc:graphicFrameChg>
      </pc:sldChg>
    </pc:docChg>
  </pc:docChgLst>
  <pc:docChgLst>
    <pc:chgData name="Siomades, Sunday Honor" userId="S::s736s644@home.ku.edu::386d6587-074c-4b5a-992d-5fe7761780fa" providerId="AD" clId="Web-{4A8D42F3-4F0B-1366-F737-C71C27173807}"/>
    <pc:docChg chg="modSld">
      <pc:chgData name="Siomades, Sunday Honor" userId="S::s736s644@home.ku.edu::386d6587-074c-4b5a-992d-5fe7761780fa" providerId="AD" clId="Web-{4A8D42F3-4F0B-1366-F737-C71C27173807}" dt="2024-03-18T05:37:30.876" v="39" actId="20577"/>
      <pc:docMkLst>
        <pc:docMk/>
      </pc:docMkLst>
      <pc:sldChg chg="modSp">
        <pc:chgData name="Siomades, Sunday Honor" userId="S::s736s644@home.ku.edu::386d6587-074c-4b5a-992d-5fe7761780fa" providerId="AD" clId="Web-{4A8D42F3-4F0B-1366-F737-C71C27173807}" dt="2024-03-18T05:37:30.876" v="39" actId="20577"/>
        <pc:sldMkLst>
          <pc:docMk/>
          <pc:sldMk cId="109857222" sldId="256"/>
        </pc:sldMkLst>
        <pc:spChg chg="mod">
          <ac:chgData name="Siomades, Sunday Honor" userId="S::s736s644@home.ku.edu::386d6587-074c-4b5a-992d-5fe7761780fa" providerId="AD" clId="Web-{4A8D42F3-4F0B-1366-F737-C71C27173807}" dt="2024-03-18T05:37:30.876" v="39" actId="20577"/>
          <ac:spMkLst>
            <pc:docMk/>
            <pc:sldMk cId="109857222" sldId="256"/>
            <ac:spMk id="2" creationId="{00000000-0000-0000-0000-000000000000}"/>
          </ac:spMkLst>
        </pc:spChg>
      </pc:sldChg>
    </pc:docChg>
  </pc:docChgLst>
  <pc:docChgLst>
    <pc:chgData name="Siomades, Sunday Honor" userId="S::s736s644@home.ku.edu::386d6587-074c-4b5a-992d-5fe7761780fa" providerId="AD" clId="Web-{2056D983-E438-9954-F3C6-DC4BE21C3360}"/>
    <pc:docChg chg="addSld modSld">
      <pc:chgData name="Siomades, Sunday Honor" userId="S::s736s644@home.ku.edu::386d6587-074c-4b5a-992d-5fe7761780fa" providerId="AD" clId="Web-{2056D983-E438-9954-F3C6-DC4BE21C3360}" dt="2024-03-22T00:29:31.235" v="1119" actId="20577"/>
      <pc:docMkLst>
        <pc:docMk/>
      </pc:docMkLst>
      <pc:sldChg chg="addSp modSp">
        <pc:chgData name="Siomades, Sunday Honor" userId="S::s736s644@home.ku.edu::386d6587-074c-4b5a-992d-5fe7761780fa" providerId="AD" clId="Web-{2056D983-E438-9954-F3C6-DC4BE21C3360}" dt="2024-03-22T00:26:53.419" v="1080" actId="1076"/>
        <pc:sldMkLst>
          <pc:docMk/>
          <pc:sldMk cId="72645549" sldId="260"/>
        </pc:sldMkLst>
        <pc:spChg chg="add mod">
          <ac:chgData name="Siomades, Sunday Honor" userId="S::s736s644@home.ku.edu::386d6587-074c-4b5a-992d-5fe7761780fa" providerId="AD" clId="Web-{2056D983-E438-9954-F3C6-DC4BE21C3360}" dt="2024-03-22T00:26:53.419" v="1080" actId="1076"/>
          <ac:spMkLst>
            <pc:docMk/>
            <pc:sldMk cId="72645549" sldId="260"/>
            <ac:spMk id="8" creationId="{60E23EF4-F4AD-1A0F-BE51-D23D67731611}"/>
          </ac:spMkLst>
        </pc:spChg>
      </pc:sldChg>
      <pc:sldChg chg="addSp modSp">
        <pc:chgData name="Siomades, Sunday Honor" userId="S::s736s644@home.ku.edu::386d6587-074c-4b5a-992d-5fe7761780fa" providerId="AD" clId="Web-{2056D983-E438-9954-F3C6-DC4BE21C3360}" dt="2024-03-22T00:26:36.856" v="1078" actId="1076"/>
        <pc:sldMkLst>
          <pc:docMk/>
          <pc:sldMk cId="3393834196" sldId="267"/>
        </pc:sldMkLst>
        <pc:spChg chg="add mod">
          <ac:chgData name="Siomades, Sunday Honor" userId="S::s736s644@home.ku.edu::386d6587-074c-4b5a-992d-5fe7761780fa" providerId="AD" clId="Web-{2056D983-E438-9954-F3C6-DC4BE21C3360}" dt="2024-03-22T00:26:36.856" v="1078" actId="1076"/>
          <ac:spMkLst>
            <pc:docMk/>
            <pc:sldMk cId="3393834196" sldId="267"/>
            <ac:spMk id="10" creationId="{137E77DF-D145-5F88-6866-D2E27021E671}"/>
          </ac:spMkLst>
        </pc:spChg>
      </pc:sldChg>
      <pc:sldChg chg="addSp">
        <pc:chgData name="Siomades, Sunday Honor" userId="S::s736s644@home.ku.edu::386d6587-074c-4b5a-992d-5fe7761780fa" providerId="AD" clId="Web-{2056D983-E438-9954-F3C6-DC4BE21C3360}" dt="2024-03-22T00:27:29.638" v="1081"/>
        <pc:sldMkLst>
          <pc:docMk/>
          <pc:sldMk cId="568346268" sldId="268"/>
        </pc:sldMkLst>
        <pc:spChg chg="add">
          <ac:chgData name="Siomades, Sunday Honor" userId="S::s736s644@home.ku.edu::386d6587-074c-4b5a-992d-5fe7761780fa" providerId="AD" clId="Web-{2056D983-E438-9954-F3C6-DC4BE21C3360}" dt="2024-03-22T00:27:29.638" v="1081"/>
          <ac:spMkLst>
            <pc:docMk/>
            <pc:sldMk cId="568346268" sldId="268"/>
            <ac:spMk id="8" creationId="{DEE4F417-103A-4ADC-D873-665066BC73D4}"/>
          </ac:spMkLst>
        </pc:spChg>
      </pc:sldChg>
      <pc:sldChg chg="modNotes">
        <pc:chgData name="Siomades, Sunday Honor" userId="S::s736s644@home.ku.edu::386d6587-074c-4b5a-992d-5fe7761780fa" providerId="AD" clId="Web-{2056D983-E438-9954-F3C6-DC4BE21C3360}" dt="2024-03-22T00:21:01.208" v="1003"/>
        <pc:sldMkLst>
          <pc:docMk/>
          <pc:sldMk cId="3068404586" sldId="271"/>
        </pc:sldMkLst>
      </pc:sldChg>
      <pc:sldChg chg="addSp modSp">
        <pc:chgData name="Siomades, Sunday Honor" userId="S::s736s644@home.ku.edu::386d6587-074c-4b5a-992d-5fe7761780fa" providerId="AD" clId="Web-{2056D983-E438-9954-F3C6-DC4BE21C3360}" dt="2024-03-22T00:22:23.788" v="1022" actId="1076"/>
        <pc:sldMkLst>
          <pc:docMk/>
          <pc:sldMk cId="409085809" sldId="274"/>
        </pc:sldMkLst>
        <pc:spChg chg="add mod">
          <ac:chgData name="Siomades, Sunday Honor" userId="S::s736s644@home.ku.edu::386d6587-074c-4b5a-992d-5fe7761780fa" providerId="AD" clId="Web-{2056D983-E438-9954-F3C6-DC4BE21C3360}" dt="2024-03-22T00:22:23.788" v="1022" actId="1076"/>
          <ac:spMkLst>
            <pc:docMk/>
            <pc:sldMk cId="409085809" sldId="274"/>
            <ac:spMk id="6" creationId="{3A62B168-9431-B943-A3AA-BDA184DA01F4}"/>
          </ac:spMkLst>
        </pc:spChg>
      </pc:sldChg>
      <pc:sldChg chg="addSp modSp">
        <pc:chgData name="Siomades, Sunday Honor" userId="S::s736s644@home.ku.edu::386d6587-074c-4b5a-992d-5fe7761780fa" providerId="AD" clId="Web-{2056D983-E438-9954-F3C6-DC4BE21C3360}" dt="2024-03-22T00:23:17.477" v="1031" actId="20577"/>
        <pc:sldMkLst>
          <pc:docMk/>
          <pc:sldMk cId="322975200" sldId="278"/>
        </pc:sldMkLst>
        <pc:spChg chg="add mod">
          <ac:chgData name="Siomades, Sunday Honor" userId="S::s736s644@home.ku.edu::386d6587-074c-4b5a-992d-5fe7761780fa" providerId="AD" clId="Web-{2056D983-E438-9954-F3C6-DC4BE21C3360}" dt="2024-03-22T00:23:17.477" v="1031" actId="20577"/>
          <ac:spMkLst>
            <pc:docMk/>
            <pc:sldMk cId="322975200" sldId="278"/>
            <ac:spMk id="6" creationId="{E9526E75-229A-6F94-92B0-89245E00A011}"/>
          </ac:spMkLst>
        </pc:spChg>
      </pc:sldChg>
      <pc:sldChg chg="modSp">
        <pc:chgData name="Siomades, Sunday Honor" userId="S::s736s644@home.ku.edu::386d6587-074c-4b5a-992d-5fe7761780fa" providerId="AD" clId="Web-{2056D983-E438-9954-F3C6-DC4BE21C3360}" dt="2024-03-22T00:29:31.235" v="1119" actId="20577"/>
        <pc:sldMkLst>
          <pc:docMk/>
          <pc:sldMk cId="1653164248" sldId="285"/>
        </pc:sldMkLst>
        <pc:spChg chg="mod">
          <ac:chgData name="Siomades, Sunday Honor" userId="S::s736s644@home.ku.edu::386d6587-074c-4b5a-992d-5fe7761780fa" providerId="AD" clId="Web-{2056D983-E438-9954-F3C6-DC4BE21C3360}" dt="2024-03-22T00:29:31.235" v="1119" actId="20577"/>
          <ac:spMkLst>
            <pc:docMk/>
            <pc:sldMk cId="1653164248" sldId="285"/>
            <ac:spMk id="4" creationId="{6FDDCA13-C18D-1025-013D-AF39CB31605B}"/>
          </ac:spMkLst>
        </pc:spChg>
        <pc:spChg chg="mod">
          <ac:chgData name="Siomades, Sunday Honor" userId="S::s736s644@home.ku.edu::386d6587-074c-4b5a-992d-5fe7761780fa" providerId="AD" clId="Web-{2056D983-E438-9954-F3C6-DC4BE21C3360}" dt="2024-03-22T00:29:22.344" v="1105" actId="20577"/>
          <ac:spMkLst>
            <pc:docMk/>
            <pc:sldMk cId="1653164248" sldId="285"/>
            <ac:spMk id="6" creationId="{6E2385D2-3820-B930-55C9-11197A2F6B6C}"/>
          </ac:spMkLst>
        </pc:spChg>
      </pc:sldChg>
      <pc:sldChg chg="modSp">
        <pc:chgData name="Siomades, Sunday Honor" userId="S::s736s644@home.ku.edu::386d6587-074c-4b5a-992d-5fe7761780fa" providerId="AD" clId="Web-{2056D983-E438-9954-F3C6-DC4BE21C3360}" dt="2024-03-22T00:12:32.742" v="888" actId="20577"/>
        <pc:sldMkLst>
          <pc:docMk/>
          <pc:sldMk cId="3959797136" sldId="286"/>
        </pc:sldMkLst>
        <pc:spChg chg="mod">
          <ac:chgData name="Siomades, Sunday Honor" userId="S::s736s644@home.ku.edu::386d6587-074c-4b5a-992d-5fe7761780fa" providerId="AD" clId="Web-{2056D983-E438-9954-F3C6-DC4BE21C3360}" dt="2024-03-22T00:12:32.742" v="888" actId="20577"/>
          <ac:spMkLst>
            <pc:docMk/>
            <pc:sldMk cId="3959797136" sldId="286"/>
            <ac:spMk id="2" creationId="{4536D7F2-4A98-3478-1C89-9D9749982349}"/>
          </ac:spMkLst>
        </pc:spChg>
      </pc:sldChg>
      <pc:sldChg chg="modSp">
        <pc:chgData name="Siomades, Sunday Honor" userId="S::s736s644@home.ku.edu::386d6587-074c-4b5a-992d-5fe7761780fa" providerId="AD" clId="Web-{2056D983-E438-9954-F3C6-DC4BE21C3360}" dt="2024-03-22T00:12:57.399" v="894" actId="20577"/>
        <pc:sldMkLst>
          <pc:docMk/>
          <pc:sldMk cId="157489436" sldId="287"/>
        </pc:sldMkLst>
        <pc:spChg chg="mod">
          <ac:chgData name="Siomades, Sunday Honor" userId="S::s736s644@home.ku.edu::386d6587-074c-4b5a-992d-5fe7761780fa" providerId="AD" clId="Web-{2056D983-E438-9954-F3C6-DC4BE21C3360}" dt="2024-03-22T00:12:20.726" v="872" actId="20577"/>
          <ac:spMkLst>
            <pc:docMk/>
            <pc:sldMk cId="157489436" sldId="287"/>
            <ac:spMk id="2" creationId="{4536D7F2-4A98-3478-1C89-9D9749982349}"/>
          </ac:spMkLst>
        </pc:spChg>
        <pc:spChg chg="mod">
          <ac:chgData name="Siomades, Sunday Honor" userId="S::s736s644@home.ku.edu::386d6587-074c-4b5a-992d-5fe7761780fa" providerId="AD" clId="Web-{2056D983-E438-9954-F3C6-DC4BE21C3360}" dt="2024-03-22T00:12:57.399" v="894" actId="20577"/>
          <ac:spMkLst>
            <pc:docMk/>
            <pc:sldMk cId="157489436" sldId="287"/>
            <ac:spMk id="4" creationId="{6FDDCA13-C18D-1025-013D-AF39CB31605B}"/>
          </ac:spMkLst>
        </pc:spChg>
      </pc:sldChg>
      <pc:sldChg chg="modSp">
        <pc:chgData name="Siomades, Sunday Honor" userId="S::s736s644@home.ku.edu::386d6587-074c-4b5a-992d-5fe7761780fa" providerId="AD" clId="Web-{2056D983-E438-9954-F3C6-DC4BE21C3360}" dt="2024-03-22T00:23:28.258" v="1032" actId="20577"/>
        <pc:sldMkLst>
          <pc:docMk/>
          <pc:sldMk cId="1812026271" sldId="289"/>
        </pc:sldMkLst>
        <pc:spChg chg="mod">
          <ac:chgData name="Siomades, Sunday Honor" userId="S::s736s644@home.ku.edu::386d6587-074c-4b5a-992d-5fe7761780fa" providerId="AD" clId="Web-{2056D983-E438-9954-F3C6-DC4BE21C3360}" dt="2024-03-22T00:11:59.226" v="867" actId="20577"/>
          <ac:spMkLst>
            <pc:docMk/>
            <pc:sldMk cId="1812026271" sldId="289"/>
            <ac:spMk id="2" creationId="{4536D7F2-4A98-3478-1C89-9D9749982349}"/>
          </ac:spMkLst>
        </pc:spChg>
        <pc:spChg chg="mod">
          <ac:chgData name="Siomades, Sunday Honor" userId="S::s736s644@home.ku.edu::386d6587-074c-4b5a-992d-5fe7761780fa" providerId="AD" clId="Web-{2056D983-E438-9954-F3C6-DC4BE21C3360}" dt="2024-03-22T00:23:28.258" v="1032" actId="20577"/>
          <ac:spMkLst>
            <pc:docMk/>
            <pc:sldMk cId="1812026271" sldId="289"/>
            <ac:spMk id="10" creationId="{9577806E-2D2A-ED38-8844-107956D79531}"/>
          </ac:spMkLst>
        </pc:spChg>
        <pc:graphicFrameChg chg="mod modGraphic">
          <ac:chgData name="Siomades, Sunday Honor" userId="S::s736s644@home.ku.edu::386d6587-074c-4b5a-992d-5fe7761780fa" providerId="AD" clId="Web-{2056D983-E438-9954-F3C6-DC4BE21C3360}" dt="2024-03-21T23:51:22.479" v="415"/>
          <ac:graphicFrameMkLst>
            <pc:docMk/>
            <pc:sldMk cId="1812026271" sldId="289"/>
            <ac:graphicFrameMk id="9" creationId="{2462A92A-3559-D7EC-60E7-0700B72310AB}"/>
          </ac:graphicFrameMkLst>
        </pc:graphicFrameChg>
      </pc:sldChg>
      <pc:sldChg chg="modSp">
        <pc:chgData name="Siomades, Sunday Honor" userId="S::s736s644@home.ku.edu::386d6587-074c-4b5a-992d-5fe7761780fa" providerId="AD" clId="Web-{2056D983-E438-9954-F3C6-DC4BE21C3360}" dt="2024-03-22T00:12:08.960" v="868" actId="20577"/>
        <pc:sldMkLst>
          <pc:docMk/>
          <pc:sldMk cId="596181347" sldId="290"/>
        </pc:sldMkLst>
        <pc:spChg chg="mod">
          <ac:chgData name="Siomades, Sunday Honor" userId="S::s736s644@home.ku.edu::386d6587-074c-4b5a-992d-5fe7761780fa" providerId="AD" clId="Web-{2056D983-E438-9954-F3C6-DC4BE21C3360}" dt="2024-03-22T00:12:08.960" v="868" actId="20577"/>
          <ac:spMkLst>
            <pc:docMk/>
            <pc:sldMk cId="596181347" sldId="290"/>
            <ac:spMk id="2" creationId="{4536D7F2-4A98-3478-1C89-9D9749982349}"/>
          </ac:spMkLst>
        </pc:spChg>
        <pc:spChg chg="mod">
          <ac:chgData name="Siomades, Sunday Honor" userId="S::s736s644@home.ku.edu::386d6587-074c-4b5a-992d-5fe7761780fa" providerId="AD" clId="Web-{2056D983-E438-9954-F3C6-DC4BE21C3360}" dt="2024-03-21T23:43:07.624" v="10" actId="20577"/>
          <ac:spMkLst>
            <pc:docMk/>
            <pc:sldMk cId="596181347" sldId="290"/>
            <ac:spMk id="4" creationId="{6FDDCA13-C18D-1025-013D-AF39CB31605B}"/>
          </ac:spMkLst>
        </pc:spChg>
      </pc:sldChg>
      <pc:sldChg chg="addSp delSp modSp add replId modNotes">
        <pc:chgData name="Siomades, Sunday Honor" userId="S::s736s644@home.ku.edu::386d6587-074c-4b5a-992d-5fe7761780fa" providerId="AD" clId="Web-{2056D983-E438-9954-F3C6-DC4BE21C3360}" dt="2024-03-22T00:10:42.474" v="827" actId="1076"/>
        <pc:sldMkLst>
          <pc:docMk/>
          <pc:sldMk cId="928425346" sldId="291"/>
        </pc:sldMkLst>
        <pc:spChg chg="del">
          <ac:chgData name="Siomades, Sunday Honor" userId="S::s736s644@home.ku.edu::386d6587-074c-4b5a-992d-5fe7761780fa" providerId="AD" clId="Web-{2056D983-E438-9954-F3C6-DC4BE21C3360}" dt="2024-03-21T23:44:39.111" v="22"/>
          <ac:spMkLst>
            <pc:docMk/>
            <pc:sldMk cId="928425346" sldId="291"/>
            <ac:spMk id="2" creationId="{4536D7F2-4A98-3478-1C89-9D9749982349}"/>
          </ac:spMkLst>
        </pc:spChg>
        <pc:spChg chg="del">
          <ac:chgData name="Siomades, Sunday Honor" userId="S::s736s644@home.ku.edu::386d6587-074c-4b5a-992d-5fe7761780fa" providerId="AD" clId="Web-{2056D983-E438-9954-F3C6-DC4BE21C3360}" dt="2024-03-21T23:43:30.031" v="14"/>
          <ac:spMkLst>
            <pc:docMk/>
            <pc:sldMk cId="928425346" sldId="291"/>
            <ac:spMk id="3" creationId="{4BB675DA-2D4B-F0D8-E3CD-86945E353E2D}"/>
          </ac:spMkLst>
        </pc:spChg>
        <pc:spChg chg="add del mod">
          <ac:chgData name="Siomades, Sunday Honor" userId="S::s736s644@home.ku.edu::386d6587-074c-4b5a-992d-5fe7761780fa" providerId="AD" clId="Web-{2056D983-E438-9954-F3C6-DC4BE21C3360}" dt="2024-03-21T23:43:32.797" v="15"/>
          <ac:spMkLst>
            <pc:docMk/>
            <pc:sldMk cId="928425346" sldId="291"/>
            <ac:spMk id="5" creationId="{364001BD-0E2D-504E-8B11-F352C2704FDA}"/>
          </ac:spMkLst>
        </pc:spChg>
        <pc:spChg chg="del">
          <ac:chgData name="Siomades, Sunday Honor" userId="S::s736s644@home.ku.edu::386d6587-074c-4b5a-992d-5fe7761780fa" providerId="AD" clId="Web-{2056D983-E438-9954-F3C6-DC4BE21C3360}" dt="2024-03-21T23:44:38.955" v="21"/>
          <ac:spMkLst>
            <pc:docMk/>
            <pc:sldMk cId="928425346" sldId="291"/>
            <ac:spMk id="8" creationId="{BF44AFB5-5EB3-4BDD-780A-D401CCB16D63}"/>
          </ac:spMkLst>
        </pc:spChg>
        <pc:spChg chg="del">
          <ac:chgData name="Siomades, Sunday Honor" userId="S::s736s644@home.ku.edu::386d6587-074c-4b5a-992d-5fe7761780fa" providerId="AD" clId="Web-{2056D983-E438-9954-F3C6-DC4BE21C3360}" dt="2024-03-21T23:43:30" v="12"/>
          <ac:spMkLst>
            <pc:docMk/>
            <pc:sldMk cId="928425346" sldId="291"/>
            <ac:spMk id="10" creationId="{9577806E-2D2A-ED38-8844-107956D79531}"/>
          </ac:spMkLst>
        </pc:spChg>
        <pc:spChg chg="add del mod">
          <ac:chgData name="Siomades, Sunday Honor" userId="S::s736s644@home.ku.edu::386d6587-074c-4b5a-992d-5fe7761780fa" providerId="AD" clId="Web-{2056D983-E438-9954-F3C6-DC4BE21C3360}" dt="2024-03-21T23:44:42.486" v="23"/>
          <ac:spMkLst>
            <pc:docMk/>
            <pc:sldMk cId="928425346" sldId="291"/>
            <ac:spMk id="12" creationId="{E2B63327-266E-44D0-B52A-60CAD8727325}"/>
          </ac:spMkLst>
        </pc:spChg>
        <pc:spChg chg="add mod">
          <ac:chgData name="Siomades, Sunday Honor" userId="S::s736s644@home.ku.edu::386d6587-074c-4b5a-992d-5fe7761780fa" providerId="AD" clId="Web-{2056D983-E438-9954-F3C6-DC4BE21C3360}" dt="2024-03-22T00:10:42.474" v="827" actId="1076"/>
          <ac:spMkLst>
            <pc:docMk/>
            <pc:sldMk cId="928425346" sldId="291"/>
            <ac:spMk id="17" creationId="{238E262F-637E-AFBE-09DD-18841EEFEAF9}"/>
          </ac:spMkLst>
        </pc:spChg>
        <pc:spChg chg="add del mod">
          <ac:chgData name="Siomades, Sunday Honor" userId="S::s736s644@home.ku.edu::386d6587-074c-4b5a-992d-5fe7761780fa" providerId="AD" clId="Web-{2056D983-E438-9954-F3C6-DC4BE21C3360}" dt="2024-03-21T23:54:29.858" v="450"/>
          <ac:spMkLst>
            <pc:docMk/>
            <pc:sldMk cId="928425346" sldId="291"/>
            <ac:spMk id="18" creationId="{9AC056B6-5CC8-3C8D-A470-934173E255B8}"/>
          </ac:spMkLst>
        </pc:spChg>
        <pc:spChg chg="add mod">
          <ac:chgData name="Siomades, Sunday Honor" userId="S::s736s644@home.ku.edu::386d6587-074c-4b5a-992d-5fe7761780fa" providerId="AD" clId="Web-{2056D983-E438-9954-F3C6-DC4BE21C3360}" dt="2024-03-22T00:10:42.458" v="826" actId="1076"/>
          <ac:spMkLst>
            <pc:docMk/>
            <pc:sldMk cId="928425346" sldId="291"/>
            <ac:spMk id="19" creationId="{9AC056B6-5CC8-3C8D-A470-934173E255B8}"/>
          </ac:spMkLst>
        </pc:spChg>
        <pc:spChg chg="add mod">
          <ac:chgData name="Siomades, Sunday Honor" userId="S::s736s644@home.ku.edu::386d6587-074c-4b5a-992d-5fe7761780fa" providerId="AD" clId="Web-{2056D983-E438-9954-F3C6-DC4BE21C3360}" dt="2024-03-22T00:10:42.443" v="824" actId="1076"/>
          <ac:spMkLst>
            <pc:docMk/>
            <pc:sldMk cId="928425346" sldId="291"/>
            <ac:spMk id="20" creationId="{7A94438D-F67B-1A0B-56A4-C278353F4B7E}"/>
          </ac:spMkLst>
        </pc:spChg>
        <pc:spChg chg="add mod">
          <ac:chgData name="Siomades, Sunday Honor" userId="S::s736s644@home.ku.edu::386d6587-074c-4b5a-992d-5fe7761780fa" providerId="AD" clId="Web-{2056D983-E438-9954-F3C6-DC4BE21C3360}" dt="2024-03-22T00:10:42.443" v="825" actId="1076"/>
          <ac:spMkLst>
            <pc:docMk/>
            <pc:sldMk cId="928425346" sldId="291"/>
            <ac:spMk id="21" creationId="{36F975FB-7BDE-11BE-BF40-9D4F436FA54E}"/>
          </ac:spMkLst>
        </pc:spChg>
        <pc:spChg chg="add mod">
          <ac:chgData name="Siomades, Sunday Honor" userId="S::s736s644@home.ku.edu::386d6587-074c-4b5a-992d-5fe7761780fa" providerId="AD" clId="Web-{2056D983-E438-9954-F3C6-DC4BE21C3360}" dt="2024-03-22T00:01:59.415" v="644" actId="1076"/>
          <ac:spMkLst>
            <pc:docMk/>
            <pc:sldMk cId="928425346" sldId="291"/>
            <ac:spMk id="22" creationId="{4C8B85FF-6491-96C8-38C9-C20F0532D9CA}"/>
          </ac:spMkLst>
        </pc:spChg>
        <pc:spChg chg="add mod">
          <ac:chgData name="Siomades, Sunday Honor" userId="S::s736s644@home.ku.edu::386d6587-074c-4b5a-992d-5fe7761780fa" providerId="AD" clId="Web-{2056D983-E438-9954-F3C6-DC4BE21C3360}" dt="2024-03-21T23:57:40.347" v="599" actId="1076"/>
          <ac:spMkLst>
            <pc:docMk/>
            <pc:sldMk cId="928425346" sldId="291"/>
            <ac:spMk id="23" creationId="{6C0AF962-98ED-0BBD-D7A0-FB44D37B4CD4}"/>
          </ac:spMkLst>
        </pc:spChg>
        <pc:spChg chg="add mod">
          <ac:chgData name="Siomades, Sunday Honor" userId="S::s736s644@home.ku.edu::386d6587-074c-4b5a-992d-5fe7761780fa" providerId="AD" clId="Web-{2056D983-E438-9954-F3C6-DC4BE21C3360}" dt="2024-03-21T23:57:47.097" v="601" actId="1076"/>
          <ac:spMkLst>
            <pc:docMk/>
            <pc:sldMk cId="928425346" sldId="291"/>
            <ac:spMk id="24" creationId="{27724750-D5C0-0E82-5748-65AD7DBCD793}"/>
          </ac:spMkLst>
        </pc:spChg>
        <pc:spChg chg="add mod">
          <ac:chgData name="Siomades, Sunday Honor" userId="S::s736s644@home.ku.edu::386d6587-074c-4b5a-992d-5fe7761780fa" providerId="AD" clId="Web-{2056D983-E438-9954-F3C6-DC4BE21C3360}" dt="2024-03-21T23:57:51.175" v="603" actId="1076"/>
          <ac:spMkLst>
            <pc:docMk/>
            <pc:sldMk cId="928425346" sldId="291"/>
            <ac:spMk id="25" creationId="{1BCE3C50-B614-8112-276A-D9F0ADD9EC74}"/>
          </ac:spMkLst>
        </pc:spChg>
        <pc:spChg chg="add mod">
          <ac:chgData name="Siomades, Sunday Honor" userId="S::s736s644@home.ku.edu::386d6587-074c-4b5a-992d-5fe7761780fa" providerId="AD" clId="Web-{2056D983-E438-9954-F3C6-DC4BE21C3360}" dt="2024-03-22T00:01:59.431" v="646" actId="1076"/>
          <ac:spMkLst>
            <pc:docMk/>
            <pc:sldMk cId="928425346" sldId="291"/>
            <ac:spMk id="26" creationId="{74B207E9-6528-95E5-2950-F23050B7C8EA}"/>
          </ac:spMkLst>
        </pc:spChg>
        <pc:spChg chg="add mod">
          <ac:chgData name="Siomades, Sunday Honor" userId="S::s736s644@home.ku.edu::386d6587-074c-4b5a-992d-5fe7761780fa" providerId="AD" clId="Web-{2056D983-E438-9954-F3C6-DC4BE21C3360}" dt="2024-03-21T23:58:04.582" v="608" actId="1076"/>
          <ac:spMkLst>
            <pc:docMk/>
            <pc:sldMk cId="928425346" sldId="291"/>
            <ac:spMk id="27" creationId="{690EA074-B1E5-3A3E-82D5-22DA38493561}"/>
          </ac:spMkLst>
        </pc:spChg>
        <pc:spChg chg="add mod">
          <ac:chgData name="Siomades, Sunday Honor" userId="S::s736s644@home.ku.edu::386d6587-074c-4b5a-992d-5fe7761780fa" providerId="AD" clId="Web-{2056D983-E438-9954-F3C6-DC4BE21C3360}" dt="2024-03-22T00:02:14.494" v="649" actId="1076"/>
          <ac:spMkLst>
            <pc:docMk/>
            <pc:sldMk cId="928425346" sldId="291"/>
            <ac:spMk id="28" creationId="{0A18913A-6316-4E8A-8B4A-CADA73456703}"/>
          </ac:spMkLst>
        </pc:spChg>
        <pc:spChg chg="add mod">
          <ac:chgData name="Siomades, Sunday Honor" userId="S::s736s644@home.ku.edu::386d6587-074c-4b5a-992d-5fe7761780fa" providerId="AD" clId="Web-{2056D983-E438-9954-F3C6-DC4BE21C3360}" dt="2024-03-21T23:58:20.035" v="612" actId="1076"/>
          <ac:spMkLst>
            <pc:docMk/>
            <pc:sldMk cId="928425346" sldId="291"/>
            <ac:spMk id="29" creationId="{FD192686-DEB6-CD88-0C2A-C0312BE570F2}"/>
          </ac:spMkLst>
        </pc:spChg>
        <pc:spChg chg="add mod">
          <ac:chgData name="Siomades, Sunday Honor" userId="S::s736s644@home.ku.edu::386d6587-074c-4b5a-992d-5fe7761780fa" providerId="AD" clId="Web-{2056D983-E438-9954-F3C6-DC4BE21C3360}" dt="2024-03-22T00:01:59.431" v="645" actId="1076"/>
          <ac:spMkLst>
            <pc:docMk/>
            <pc:sldMk cId="928425346" sldId="291"/>
            <ac:spMk id="30" creationId="{25D8ADB4-AF44-E9F9-7AE2-5FA3BAB4D0B4}"/>
          </ac:spMkLst>
        </pc:spChg>
        <pc:spChg chg="add mod">
          <ac:chgData name="Siomades, Sunday Honor" userId="S::s736s644@home.ku.edu::386d6587-074c-4b5a-992d-5fe7761780fa" providerId="AD" clId="Web-{2056D983-E438-9954-F3C6-DC4BE21C3360}" dt="2024-03-21T23:58:45.067" v="619" actId="1076"/>
          <ac:spMkLst>
            <pc:docMk/>
            <pc:sldMk cId="928425346" sldId="291"/>
            <ac:spMk id="31" creationId="{A9722A94-72F3-28B4-F5CC-70ED5DF1BDEC}"/>
          </ac:spMkLst>
        </pc:spChg>
        <pc:spChg chg="add mod">
          <ac:chgData name="Siomades, Sunday Honor" userId="S::s736s644@home.ku.edu::386d6587-074c-4b5a-992d-5fe7761780fa" providerId="AD" clId="Web-{2056D983-E438-9954-F3C6-DC4BE21C3360}" dt="2024-03-21T23:59:41.584" v="622" actId="1076"/>
          <ac:spMkLst>
            <pc:docMk/>
            <pc:sldMk cId="928425346" sldId="291"/>
            <ac:spMk id="32" creationId="{A73CDA7B-3ED2-4FC0-0B36-7016545116D0}"/>
          </ac:spMkLst>
        </pc:spChg>
        <pc:spChg chg="add mod">
          <ac:chgData name="Siomades, Sunday Honor" userId="S::s736s644@home.ku.edu::386d6587-074c-4b5a-992d-5fe7761780fa" providerId="AD" clId="Web-{2056D983-E438-9954-F3C6-DC4BE21C3360}" dt="2024-03-22T00:00:10.272" v="625" actId="1076"/>
          <ac:spMkLst>
            <pc:docMk/>
            <pc:sldMk cId="928425346" sldId="291"/>
            <ac:spMk id="33" creationId="{4010EF2D-96F9-A8E7-50E3-E04002483EFC}"/>
          </ac:spMkLst>
        </pc:spChg>
        <pc:spChg chg="add mod">
          <ac:chgData name="Siomades, Sunday Honor" userId="S::s736s644@home.ku.edu::386d6587-074c-4b5a-992d-5fe7761780fa" providerId="AD" clId="Web-{2056D983-E438-9954-F3C6-DC4BE21C3360}" dt="2024-03-22T00:01:59.447" v="647" actId="1076"/>
          <ac:spMkLst>
            <pc:docMk/>
            <pc:sldMk cId="928425346" sldId="291"/>
            <ac:spMk id="34" creationId="{9EC3FCF3-2E8F-5E9A-F9FB-6949866479FF}"/>
          </ac:spMkLst>
        </pc:spChg>
        <pc:spChg chg="add mod">
          <ac:chgData name="Siomades, Sunday Honor" userId="S::s736s644@home.ku.edu::386d6587-074c-4b5a-992d-5fe7761780fa" providerId="AD" clId="Web-{2056D983-E438-9954-F3C6-DC4BE21C3360}" dt="2024-03-22T00:02:07.212" v="648" actId="1076"/>
          <ac:spMkLst>
            <pc:docMk/>
            <pc:sldMk cId="928425346" sldId="291"/>
            <ac:spMk id="35" creationId="{62B8D06E-A177-98CC-B171-E5CF795D89FF}"/>
          </ac:spMkLst>
        </pc:spChg>
        <pc:spChg chg="add mod">
          <ac:chgData name="Siomades, Sunday Honor" userId="S::s736s644@home.ku.edu::386d6587-074c-4b5a-992d-5fe7761780fa" providerId="AD" clId="Web-{2056D983-E438-9954-F3C6-DC4BE21C3360}" dt="2024-03-22T00:01:05.789" v="637" actId="1076"/>
          <ac:spMkLst>
            <pc:docMk/>
            <pc:sldMk cId="928425346" sldId="291"/>
            <ac:spMk id="36" creationId="{3C063C58-728B-3839-958B-59D8D402D2F5}"/>
          </ac:spMkLst>
        </pc:spChg>
        <pc:spChg chg="add mod">
          <ac:chgData name="Siomades, Sunday Honor" userId="S::s736s644@home.ku.edu::386d6587-074c-4b5a-992d-5fe7761780fa" providerId="AD" clId="Web-{2056D983-E438-9954-F3C6-DC4BE21C3360}" dt="2024-03-22T00:01:30.274" v="640" actId="1076"/>
          <ac:spMkLst>
            <pc:docMk/>
            <pc:sldMk cId="928425346" sldId="291"/>
            <ac:spMk id="37" creationId="{B0E9BCA7-9BBF-4735-08FF-E2AAAA472855}"/>
          </ac:spMkLst>
        </pc:spChg>
        <pc:graphicFrameChg chg="del">
          <ac:chgData name="Siomades, Sunday Honor" userId="S::s736s644@home.ku.edu::386d6587-074c-4b5a-992d-5fe7761780fa" providerId="AD" clId="Web-{2056D983-E438-9954-F3C6-DC4BE21C3360}" dt="2024-03-21T23:43:30" v="13"/>
          <ac:graphicFrameMkLst>
            <pc:docMk/>
            <pc:sldMk cId="928425346" sldId="291"/>
            <ac:graphicFrameMk id="9" creationId="{2462A92A-3559-D7EC-60E7-0700B72310AB}"/>
          </ac:graphicFrameMkLst>
        </pc:graphicFrameChg>
        <pc:graphicFrameChg chg="add mod modGraphic">
          <ac:chgData name="Siomades, Sunday Honor" userId="S::s736s644@home.ku.edu::386d6587-074c-4b5a-992d-5fe7761780fa" providerId="AD" clId="Web-{2056D983-E438-9954-F3C6-DC4BE21C3360}" dt="2024-03-22T00:10:32.505" v="819"/>
          <ac:graphicFrameMkLst>
            <pc:docMk/>
            <pc:sldMk cId="928425346" sldId="291"/>
            <ac:graphicFrameMk id="14" creationId="{0296D4E2-99F3-489E-82A4-738308CEFA88}"/>
          </ac:graphicFrameMkLst>
        </pc:graphicFrameChg>
        <pc:picChg chg="add mod">
          <ac:chgData name="Siomades, Sunday Honor" userId="S::s736s644@home.ku.edu::386d6587-074c-4b5a-992d-5fe7761780fa" providerId="AD" clId="Web-{2056D983-E438-9954-F3C6-DC4BE21C3360}" dt="2024-03-21T23:57:16.659" v="592" actId="1076"/>
          <ac:picMkLst>
            <pc:docMk/>
            <pc:sldMk cId="928425346" sldId="291"/>
            <ac:picMk id="6" creationId="{D0677FD4-ED15-9700-71E2-E565875F7C5C}"/>
          </ac:picMkLst>
        </pc:picChg>
        <pc:picChg chg="mod">
          <ac:chgData name="Siomades, Sunday Honor" userId="S::s736s644@home.ku.edu::386d6587-074c-4b5a-992d-5fe7761780fa" providerId="AD" clId="Web-{2056D983-E438-9954-F3C6-DC4BE21C3360}" dt="2024-03-21T23:57:21.456" v="593" actId="1076"/>
          <ac:picMkLst>
            <pc:docMk/>
            <pc:sldMk cId="928425346" sldId="291"/>
            <ac:picMk id="7" creationId="{751E9129-0A14-8311-FFDD-CAE95DCEFA1C}"/>
          </ac:picMkLst>
        </pc:picChg>
        <pc:picChg chg="add del mod">
          <ac:chgData name="Siomades, Sunday Honor" userId="S::s736s644@home.ku.edu::386d6587-074c-4b5a-992d-5fe7761780fa" providerId="AD" clId="Web-{2056D983-E438-9954-F3C6-DC4BE21C3360}" dt="2024-03-21T23:53:41.498" v="432"/>
          <ac:picMkLst>
            <pc:docMk/>
            <pc:sldMk cId="928425346" sldId="291"/>
            <ac:picMk id="15" creationId="{9A14B8FF-A9BB-7536-D217-ED315DF507CE}"/>
          </ac:picMkLst>
        </pc:picChg>
        <pc:picChg chg="add del mod">
          <ac:chgData name="Siomades, Sunday Honor" userId="S::s736s644@home.ku.edu::386d6587-074c-4b5a-992d-5fe7761780fa" providerId="AD" clId="Web-{2056D983-E438-9954-F3C6-DC4BE21C3360}" dt="2024-03-21T23:53:55.467" v="436"/>
          <ac:picMkLst>
            <pc:docMk/>
            <pc:sldMk cId="928425346" sldId="291"/>
            <ac:picMk id="16" creationId="{53F64812-0B70-C458-D604-71B05B472111}"/>
          </ac:picMkLst>
        </pc:picChg>
      </pc:sldChg>
      <pc:sldChg chg="modSp add replId">
        <pc:chgData name="Siomades, Sunday Honor" userId="S::s736s644@home.ku.edu::386d6587-074c-4b5a-992d-5fe7761780fa" providerId="AD" clId="Web-{2056D983-E438-9954-F3C6-DC4BE21C3360}" dt="2024-03-22T00:28:22.593" v="1093" actId="20577"/>
        <pc:sldMkLst>
          <pc:docMk/>
          <pc:sldMk cId="1638849606" sldId="292"/>
        </pc:sldMkLst>
        <pc:spChg chg="mod">
          <ac:chgData name="Siomades, Sunday Honor" userId="S::s736s644@home.ku.edu::386d6587-074c-4b5a-992d-5fe7761780fa" providerId="AD" clId="Web-{2056D983-E438-9954-F3C6-DC4BE21C3360}" dt="2024-03-22T00:11:50.475" v="857" actId="20577"/>
          <ac:spMkLst>
            <pc:docMk/>
            <pc:sldMk cId="1638849606" sldId="292"/>
            <ac:spMk id="2" creationId="{4536D7F2-4A98-3478-1C89-9D9749982349}"/>
          </ac:spMkLst>
        </pc:spChg>
        <pc:spChg chg="mod">
          <ac:chgData name="Siomades, Sunday Honor" userId="S::s736s644@home.ku.edu::386d6587-074c-4b5a-992d-5fe7761780fa" providerId="AD" clId="Web-{2056D983-E438-9954-F3C6-DC4BE21C3360}" dt="2024-03-22T00:28:22.593" v="1093" actId="20577"/>
          <ac:spMkLst>
            <pc:docMk/>
            <pc:sldMk cId="1638849606" sldId="292"/>
            <ac:spMk id="4" creationId="{6FDDCA13-C18D-1025-013D-AF39CB31605B}"/>
          </ac:spMkLst>
        </pc:spChg>
        <pc:spChg chg="mod">
          <ac:chgData name="Siomades, Sunday Honor" userId="S::s736s644@home.ku.edu::386d6587-074c-4b5a-992d-5fe7761780fa" providerId="AD" clId="Web-{2056D983-E438-9954-F3C6-DC4BE21C3360}" dt="2024-03-22T00:28:22.593" v="1093" actId="20577"/>
          <ac:spMkLst>
            <pc:docMk/>
            <pc:sldMk cId="1638849606" sldId="292"/>
            <ac:spMk id="6" creationId="{6E2385D2-3820-B930-55C9-11197A2F6B6C}"/>
          </ac:spMkLst>
        </pc:spChg>
        <pc:spChg chg="mod">
          <ac:chgData name="Siomades, Sunday Honor" userId="S::s736s644@home.ku.edu::386d6587-074c-4b5a-992d-5fe7761780fa" providerId="AD" clId="Web-{2056D983-E438-9954-F3C6-DC4BE21C3360}" dt="2024-03-22T00:18:05.234" v="990" actId="20577"/>
          <ac:spMkLst>
            <pc:docMk/>
            <pc:sldMk cId="1638849606" sldId="292"/>
            <ac:spMk id="8" creationId="{0729BACC-D072-D374-3319-B04B8FDA74D3}"/>
          </ac:spMkLst>
        </pc:spChg>
      </pc:sldChg>
      <pc:sldChg chg="addSp modSp new mod setBg">
        <pc:chgData name="Siomades, Sunday Honor" userId="S::s736s644@home.ku.edu::386d6587-074c-4b5a-992d-5fe7761780fa" providerId="AD" clId="Web-{2056D983-E438-9954-F3C6-DC4BE21C3360}" dt="2024-03-22T00:18:57.236" v="999" actId="1076"/>
        <pc:sldMkLst>
          <pc:docMk/>
          <pc:sldMk cId="2074423379" sldId="293"/>
        </pc:sldMkLst>
        <pc:spChg chg="add mod">
          <ac:chgData name="Siomades, Sunday Honor" userId="S::s736s644@home.ku.edu::386d6587-074c-4b5a-992d-5fe7761780fa" providerId="AD" clId="Web-{2056D983-E438-9954-F3C6-DC4BE21C3360}" dt="2024-03-22T00:18:57.236" v="999" actId="1076"/>
          <ac:spMkLst>
            <pc:docMk/>
            <pc:sldMk cId="2074423379" sldId="293"/>
            <ac:spMk id="3" creationId="{1B6D00CC-566D-ADE9-1D6B-884EA45A54E2}"/>
          </ac:spMkLst>
        </pc:spChg>
      </pc:sldChg>
    </pc:docChg>
  </pc:docChgLst>
  <pc:docChgLst>
    <pc:chgData name="Siomades, Sunday Honor" userId="S::s736s644@home.ku.edu::386d6587-074c-4b5a-992d-5fe7761780fa" providerId="AD" clId="Web-{930B5A7A-F59C-F3DE-43A3-3E5D8C99EF20}"/>
    <pc:docChg chg="modSld">
      <pc:chgData name="Siomades, Sunday Honor" userId="S::s736s644@home.ku.edu::386d6587-074c-4b5a-992d-5fe7761780fa" providerId="AD" clId="Web-{930B5A7A-F59C-F3DE-43A3-3E5D8C99EF20}" dt="2024-08-02T19:37:59.198" v="19"/>
      <pc:docMkLst>
        <pc:docMk/>
      </pc:docMkLst>
      <pc:sldChg chg="modNotes">
        <pc:chgData name="Siomades, Sunday Honor" userId="S::s736s644@home.ku.edu::386d6587-074c-4b5a-992d-5fe7761780fa" providerId="AD" clId="Web-{930B5A7A-F59C-F3DE-43A3-3E5D8C99EF20}" dt="2024-08-02T19:34:17.164" v="7"/>
        <pc:sldMkLst>
          <pc:docMk/>
          <pc:sldMk cId="1265997930" sldId="279"/>
        </pc:sldMkLst>
      </pc:sldChg>
      <pc:sldChg chg="modNotes">
        <pc:chgData name="Siomades, Sunday Honor" userId="S::s736s644@home.ku.edu::386d6587-074c-4b5a-992d-5fe7761780fa" providerId="AD" clId="Web-{930B5A7A-F59C-F3DE-43A3-3E5D8C99EF20}" dt="2024-08-02T19:37:59.198" v="19"/>
        <pc:sldMkLst>
          <pc:docMk/>
          <pc:sldMk cId="3415566167" sldId="284"/>
        </pc:sldMkLst>
      </pc:sldChg>
    </pc:docChg>
  </pc:docChgLst>
  <pc:docChgLst>
    <pc:chgData name="Siomades, Sunday Honor" userId="S::s736s644@home.ku.edu::386d6587-074c-4b5a-992d-5fe7761780fa" providerId="AD" clId="Web-{C72B983C-CA92-2A5D-273E-4B1A2C537441}"/>
    <pc:docChg chg="addSld delSld modSld sldOrd">
      <pc:chgData name="Siomades, Sunday Honor" userId="S::s736s644@home.ku.edu::386d6587-074c-4b5a-992d-5fe7761780fa" providerId="AD" clId="Web-{C72B983C-CA92-2A5D-273E-4B1A2C537441}" dt="2024-03-21T21:26:52.455" v="2947" actId="20577"/>
      <pc:docMkLst>
        <pc:docMk/>
      </pc:docMkLst>
      <pc:sldChg chg="addSp delSp modSp mod modTransition setBg">
        <pc:chgData name="Siomades, Sunday Honor" userId="S::s736s644@home.ku.edu::386d6587-074c-4b5a-992d-5fe7761780fa" providerId="AD" clId="Web-{C72B983C-CA92-2A5D-273E-4B1A2C537441}" dt="2024-03-21T18:53:04.297" v="1195"/>
        <pc:sldMkLst>
          <pc:docMk/>
          <pc:sldMk cId="109857222" sldId="256"/>
        </pc:sldMkLst>
        <pc:spChg chg="mod">
          <ac:chgData name="Siomades, Sunday Honor" userId="S::s736s644@home.ku.edu::386d6587-074c-4b5a-992d-5fe7761780fa" providerId="AD" clId="Web-{C72B983C-CA92-2A5D-273E-4B1A2C537441}" dt="2024-03-21T18:45:26.346" v="1160" actId="1076"/>
          <ac:spMkLst>
            <pc:docMk/>
            <pc:sldMk cId="109857222" sldId="256"/>
            <ac:spMk id="2" creationId="{00000000-0000-0000-0000-000000000000}"/>
          </ac:spMkLst>
        </pc:spChg>
        <pc:spChg chg="mod">
          <ac:chgData name="Siomades, Sunday Honor" userId="S::s736s644@home.ku.edu::386d6587-074c-4b5a-992d-5fe7761780fa" providerId="AD" clId="Web-{C72B983C-CA92-2A5D-273E-4B1A2C537441}" dt="2024-03-21T18:45:26.346" v="1161" actId="1076"/>
          <ac:spMkLst>
            <pc:docMk/>
            <pc:sldMk cId="109857222" sldId="256"/>
            <ac:spMk id="3" creationId="{00000000-0000-0000-0000-000000000000}"/>
          </ac:spMkLst>
        </pc:spChg>
        <pc:spChg chg="add mod">
          <ac:chgData name="Siomades, Sunday Honor" userId="S::s736s644@home.ku.edu::386d6587-074c-4b5a-992d-5fe7761780fa" providerId="AD" clId="Web-{C72B983C-CA92-2A5D-273E-4B1A2C537441}" dt="2024-03-21T16:43:36.573" v="90"/>
          <ac:spMkLst>
            <pc:docMk/>
            <pc:sldMk cId="109857222" sldId="256"/>
            <ac:spMk id="6" creationId="{56CA9FC8-6912-FE11-BD7B-679477F910BD}"/>
          </ac:spMkLst>
        </pc:spChg>
        <pc:spChg chg="add mod">
          <ac:chgData name="Siomades, Sunday Honor" userId="S::s736s644@home.ku.edu::386d6587-074c-4b5a-992d-5fe7761780fa" providerId="AD" clId="Web-{C72B983C-CA92-2A5D-273E-4B1A2C537441}" dt="2024-03-21T16:43:36.573" v="91"/>
          <ac:spMkLst>
            <pc:docMk/>
            <pc:sldMk cId="109857222" sldId="256"/>
            <ac:spMk id="7" creationId="{D3517D11-90D1-211D-EF16-91B269479944}"/>
          </ac:spMkLst>
        </pc:spChg>
        <pc:spChg chg="add mod">
          <ac:chgData name="Siomades, Sunday Honor" userId="S::s736s644@home.ku.edu::386d6587-074c-4b5a-992d-5fe7761780fa" providerId="AD" clId="Web-{C72B983C-CA92-2A5D-273E-4B1A2C537441}" dt="2024-03-21T16:43:36.605" v="92"/>
          <ac:spMkLst>
            <pc:docMk/>
            <pc:sldMk cId="109857222" sldId="256"/>
            <ac:spMk id="8" creationId="{02ECFEE4-437F-C672-56C0-E5A467066B95}"/>
          </ac:spMkLst>
        </pc:spChg>
        <pc:spChg chg="add del mod">
          <ac:chgData name="Siomades, Sunday Honor" userId="S::s736s644@home.ku.edu::386d6587-074c-4b5a-992d-5fe7761780fa" providerId="AD" clId="Web-{C72B983C-CA92-2A5D-273E-4B1A2C537441}" dt="2024-03-21T18:45:26.362" v="1162" actId="1076"/>
          <ac:spMkLst>
            <pc:docMk/>
            <pc:sldMk cId="109857222" sldId="256"/>
            <ac:spMk id="10" creationId="{D2A3011C-2EA3-865C-B3B0-3D246899338E}"/>
          </ac:spMkLst>
        </pc:spChg>
        <pc:spChg chg="add del mod ord">
          <ac:chgData name="Siomades, Sunday Honor" userId="S::s736s644@home.ku.edu::386d6587-074c-4b5a-992d-5fe7761780fa" providerId="AD" clId="Web-{C72B983C-CA92-2A5D-273E-4B1A2C537441}" dt="2024-03-21T18:34:21.546" v="1132"/>
          <ac:spMkLst>
            <pc:docMk/>
            <pc:sldMk cId="109857222" sldId="256"/>
            <ac:spMk id="11" creationId="{95C68023-DE7B-A1ED-8290-7CEA03EE7944}"/>
          </ac:spMkLst>
        </pc:spChg>
        <pc:picChg chg="add del mod">
          <ac:chgData name="Siomades, Sunday Honor" userId="S::s736s644@home.ku.edu::386d6587-074c-4b5a-992d-5fe7761780fa" providerId="AD" clId="Web-{C72B983C-CA92-2A5D-273E-4B1A2C537441}" dt="2024-03-21T18:25:38.375" v="1091"/>
          <ac:picMkLst>
            <pc:docMk/>
            <pc:sldMk cId="109857222" sldId="256"/>
            <ac:picMk id="4" creationId="{5C033C98-B5CC-A57D-323E-164D0A6A4894}"/>
          </ac:picMkLst>
        </pc:picChg>
        <pc:picChg chg="add del mod">
          <ac:chgData name="Siomades, Sunday Honor" userId="S::s736s644@home.ku.edu::386d6587-074c-4b5a-992d-5fe7761780fa" providerId="AD" clId="Web-{C72B983C-CA92-2A5D-273E-4B1A2C537441}" dt="2024-03-21T18:44:39.939" v="1152"/>
          <ac:picMkLst>
            <pc:docMk/>
            <pc:sldMk cId="109857222" sldId="256"/>
            <ac:picMk id="5" creationId="{4B7D8A35-809D-7471-BE6F-A970A6A3233F}"/>
          </ac:picMkLst>
        </pc:picChg>
        <pc:picChg chg="add del mod">
          <ac:chgData name="Siomades, Sunday Honor" userId="S::s736s644@home.ku.edu::386d6587-074c-4b5a-992d-5fe7761780fa" providerId="AD" clId="Web-{C72B983C-CA92-2A5D-273E-4B1A2C537441}" dt="2024-03-21T18:28:53.349" v="1098"/>
          <ac:picMkLst>
            <pc:docMk/>
            <pc:sldMk cId="109857222" sldId="256"/>
            <ac:picMk id="9" creationId="{40FC3E76-3617-B51B-3CEB-3F857EDA734D}"/>
          </ac:picMkLst>
        </pc:picChg>
        <pc:picChg chg="add del mod">
          <ac:chgData name="Siomades, Sunday Honor" userId="S::s736s644@home.ku.edu::386d6587-074c-4b5a-992d-5fe7761780fa" providerId="AD" clId="Web-{C72B983C-CA92-2A5D-273E-4B1A2C537441}" dt="2024-03-21T16:44:36.513" v="103"/>
          <ac:picMkLst>
            <pc:docMk/>
            <pc:sldMk cId="109857222" sldId="256"/>
            <ac:picMk id="9" creationId="{BAF05139-4C6D-DD92-77C1-E48270CC6D0E}"/>
          </ac:picMkLst>
        </pc:picChg>
        <pc:picChg chg="add mod">
          <ac:chgData name="Siomades, Sunday Honor" userId="S::s736s644@home.ku.edu::386d6587-074c-4b5a-992d-5fe7761780fa" providerId="AD" clId="Web-{C72B983C-CA92-2A5D-273E-4B1A2C537441}" dt="2024-03-21T18:45:30.003" v="1164" actId="1076"/>
          <ac:picMkLst>
            <pc:docMk/>
            <pc:sldMk cId="109857222" sldId="256"/>
            <ac:picMk id="12" creationId="{FD599451-22EC-04FA-470F-D08C9E20728B}"/>
          </ac:picMkLst>
        </pc:picChg>
      </pc:sldChg>
      <pc:sldChg chg="addSp modSp mod modTransition setBg">
        <pc:chgData name="Siomades, Sunday Honor" userId="S::s736s644@home.ku.edu::386d6587-074c-4b5a-992d-5fe7761780fa" providerId="AD" clId="Web-{C72B983C-CA92-2A5D-273E-4B1A2C537441}" dt="2024-03-21T18:57:53.305" v="1222"/>
        <pc:sldMkLst>
          <pc:docMk/>
          <pc:sldMk cId="1341192663" sldId="257"/>
        </pc:sldMkLst>
        <pc:spChg chg="mod">
          <ac:chgData name="Siomades, Sunday Honor" userId="S::s736s644@home.ku.edu::386d6587-074c-4b5a-992d-5fe7761780fa" providerId="AD" clId="Web-{C72B983C-CA92-2A5D-273E-4B1A2C537441}" dt="2024-03-21T18:50:04.198" v="1193" actId="1076"/>
          <ac:spMkLst>
            <pc:docMk/>
            <pc:sldMk cId="1341192663" sldId="257"/>
            <ac:spMk id="2" creationId="{6FA4484D-0664-9640-8812-3CC46CC5E689}"/>
          </ac:spMkLst>
        </pc:spChg>
        <pc:spChg chg="mod">
          <ac:chgData name="Siomades, Sunday Honor" userId="S::s736s644@home.ku.edu::386d6587-074c-4b5a-992d-5fe7761780fa" providerId="AD" clId="Web-{C72B983C-CA92-2A5D-273E-4B1A2C537441}" dt="2024-03-21T18:50:04.229" v="1194" actId="1076"/>
          <ac:spMkLst>
            <pc:docMk/>
            <pc:sldMk cId="1341192663" sldId="257"/>
            <ac:spMk id="3" creationId="{77D6061D-0508-2A57-ECDA-CD19072DBF58}"/>
          </ac:spMkLst>
        </pc:spChg>
        <pc:spChg chg="mod">
          <ac:chgData name="Siomades, Sunday Honor" userId="S::s736s644@home.ku.edu::386d6587-074c-4b5a-992d-5fe7761780fa" providerId="AD" clId="Web-{C72B983C-CA92-2A5D-273E-4B1A2C537441}" dt="2024-03-21T18:50:04.198" v="1192" actId="1076"/>
          <ac:spMkLst>
            <pc:docMk/>
            <pc:sldMk cId="1341192663" sldId="257"/>
            <ac:spMk id="4" creationId="{539AE61A-A305-DDEC-2B5C-35FE5653F0D4}"/>
          </ac:spMkLst>
        </pc:spChg>
        <pc:spChg chg="add mod">
          <ac:chgData name="Siomades, Sunday Honor" userId="S::s736s644@home.ku.edu::386d6587-074c-4b5a-992d-5fe7761780fa" providerId="AD" clId="Web-{C72B983C-CA92-2A5D-273E-4B1A2C537441}" dt="2024-03-21T18:49:58.245" v="1191" actId="1076"/>
          <ac:spMkLst>
            <pc:docMk/>
            <pc:sldMk cId="1341192663" sldId="257"/>
            <ac:spMk id="6" creationId="{5EB43569-EF9F-A744-1AD5-F565127C8EAF}"/>
          </ac:spMkLst>
        </pc:spChg>
        <pc:picChg chg="add">
          <ac:chgData name="Siomades, Sunday Honor" userId="S::s736s644@home.ku.edu::386d6587-074c-4b5a-992d-5fe7761780fa" providerId="AD" clId="Web-{C72B983C-CA92-2A5D-273E-4B1A2C537441}" dt="2024-03-21T18:57:53.305" v="1222"/>
          <ac:picMkLst>
            <pc:docMk/>
            <pc:sldMk cId="1341192663" sldId="257"/>
            <ac:picMk id="8" creationId="{9F86D79C-083C-CC36-CDD2-64B98601F0D9}"/>
          </ac:picMkLst>
        </pc:picChg>
      </pc:sldChg>
      <pc:sldChg chg="addSp delSp modSp mod setBg">
        <pc:chgData name="Siomades, Sunday Honor" userId="S::s736s644@home.ku.edu::386d6587-074c-4b5a-992d-5fe7761780fa" providerId="AD" clId="Web-{C72B983C-CA92-2A5D-273E-4B1A2C537441}" dt="2024-03-21T18:57:55.571" v="1223"/>
        <pc:sldMkLst>
          <pc:docMk/>
          <pc:sldMk cId="3847339002" sldId="258"/>
        </pc:sldMkLst>
        <pc:spChg chg="mod">
          <ac:chgData name="Siomades, Sunday Honor" userId="S::s736s644@home.ku.edu::386d6587-074c-4b5a-992d-5fe7761780fa" providerId="AD" clId="Web-{C72B983C-CA92-2A5D-273E-4B1A2C537441}" dt="2024-03-21T16:46:04.593" v="118" actId="20577"/>
          <ac:spMkLst>
            <pc:docMk/>
            <pc:sldMk cId="3847339002" sldId="258"/>
            <ac:spMk id="2" creationId="{4536D7F2-4A98-3478-1C89-9D9749982349}"/>
          </ac:spMkLst>
        </pc:spChg>
        <pc:spChg chg="mod">
          <ac:chgData name="Siomades, Sunday Honor" userId="S::s736s644@home.ku.edu::386d6587-074c-4b5a-992d-5fe7761780fa" providerId="AD" clId="Web-{C72B983C-CA92-2A5D-273E-4B1A2C537441}" dt="2024-03-21T16:46:20.594" v="119" actId="20577"/>
          <ac:spMkLst>
            <pc:docMk/>
            <pc:sldMk cId="3847339002" sldId="258"/>
            <ac:spMk id="3" creationId="{4BB675DA-2D4B-F0D8-E3CD-86945E353E2D}"/>
          </ac:spMkLst>
        </pc:spChg>
        <pc:spChg chg="mod">
          <ac:chgData name="Siomades, Sunday Honor" userId="S::s736s644@home.ku.edu::386d6587-074c-4b5a-992d-5fe7761780fa" providerId="AD" clId="Web-{C72B983C-CA92-2A5D-273E-4B1A2C537441}" dt="2024-03-21T16:45:59.593" v="114"/>
          <ac:spMkLst>
            <pc:docMk/>
            <pc:sldMk cId="3847339002" sldId="258"/>
            <ac:spMk id="4" creationId="{6FDDCA13-C18D-1025-013D-AF39CB31605B}"/>
          </ac:spMkLst>
        </pc:spChg>
        <pc:spChg chg="mod">
          <ac:chgData name="Siomades, Sunday Honor" userId="S::s736s644@home.ku.edu::386d6587-074c-4b5a-992d-5fe7761780fa" providerId="AD" clId="Web-{C72B983C-CA92-2A5D-273E-4B1A2C537441}" dt="2024-03-21T16:46:20.609" v="120" actId="20577"/>
          <ac:spMkLst>
            <pc:docMk/>
            <pc:sldMk cId="3847339002" sldId="258"/>
            <ac:spMk id="5" creationId="{F2662A7F-EF20-FCD2-42B2-326DFF45CDED}"/>
          </ac:spMkLst>
        </pc:spChg>
        <pc:spChg chg="mod">
          <ac:chgData name="Siomades, Sunday Honor" userId="S::s736s644@home.ku.edu::386d6587-074c-4b5a-992d-5fe7761780fa" providerId="AD" clId="Web-{C72B983C-CA92-2A5D-273E-4B1A2C537441}" dt="2024-03-21T18:48:20.929" v="1178" actId="20577"/>
          <ac:spMkLst>
            <pc:docMk/>
            <pc:sldMk cId="3847339002" sldId="258"/>
            <ac:spMk id="6" creationId="{6E2385D2-3820-B930-55C9-11197A2F6B6C}"/>
          </ac:spMkLst>
        </pc:spChg>
        <pc:spChg chg="add mod">
          <ac:chgData name="Siomades, Sunday Honor" userId="S::s736s644@home.ku.edu::386d6587-074c-4b5a-992d-5fe7761780fa" providerId="AD" clId="Web-{C72B983C-CA92-2A5D-273E-4B1A2C537441}" dt="2024-03-21T17:10:15.667" v="634" actId="1076"/>
          <ac:spMkLst>
            <pc:docMk/>
            <pc:sldMk cId="3847339002" sldId="258"/>
            <ac:spMk id="8" creationId="{EA028A60-E4D2-93F5-109B-089F1D61FD69}"/>
          </ac:spMkLst>
        </pc:spChg>
        <pc:spChg chg="del mod">
          <ac:chgData name="Siomades, Sunday Honor" userId="S::s736s644@home.ku.edu::386d6587-074c-4b5a-992d-5fe7761780fa" providerId="AD" clId="Web-{C72B983C-CA92-2A5D-273E-4B1A2C537441}" dt="2024-03-21T17:09:47.978" v="631"/>
          <ac:spMkLst>
            <pc:docMk/>
            <pc:sldMk cId="3847339002" sldId="258"/>
            <ac:spMk id="10" creationId="{6FF9BEB4-CDE6-1928-1018-5C621313784F}"/>
          </ac:spMkLst>
        </pc:spChg>
        <pc:picChg chg="add">
          <ac:chgData name="Siomades, Sunday Honor" userId="S::s736s644@home.ku.edu::386d6587-074c-4b5a-992d-5fe7761780fa" providerId="AD" clId="Web-{C72B983C-CA92-2A5D-273E-4B1A2C537441}" dt="2024-03-21T18:57:55.571" v="1223"/>
          <ac:picMkLst>
            <pc:docMk/>
            <pc:sldMk cId="3847339002" sldId="258"/>
            <ac:picMk id="9" creationId="{F2C512B4-EE31-013D-78A7-1ADC473A8C8E}"/>
          </ac:picMkLst>
        </pc:picChg>
      </pc:sldChg>
      <pc:sldChg chg="addSp delSp modSp mod setBg">
        <pc:chgData name="Siomades, Sunday Honor" userId="S::s736s644@home.ku.edu::386d6587-074c-4b5a-992d-5fe7761780fa" providerId="AD" clId="Web-{C72B983C-CA92-2A5D-273E-4B1A2C537441}" dt="2024-03-21T18:57:56.805" v="1224"/>
        <pc:sldMkLst>
          <pc:docMk/>
          <pc:sldMk cId="3544639479" sldId="259"/>
        </pc:sldMkLst>
        <pc:spChg chg="mod">
          <ac:chgData name="Siomades, Sunday Honor" userId="S::s736s644@home.ku.edu::386d6587-074c-4b5a-992d-5fe7761780fa" providerId="AD" clId="Web-{C72B983C-CA92-2A5D-273E-4B1A2C537441}" dt="2024-03-21T16:47:12.220" v="128" actId="20577"/>
          <ac:spMkLst>
            <pc:docMk/>
            <pc:sldMk cId="3544639479" sldId="259"/>
            <ac:spMk id="2" creationId="{4536D7F2-4A98-3478-1C89-9D9749982349}"/>
          </ac:spMkLst>
        </pc:spChg>
        <pc:spChg chg="mod">
          <ac:chgData name="Siomades, Sunday Honor" userId="S::s736s644@home.ku.edu::386d6587-074c-4b5a-992d-5fe7761780fa" providerId="AD" clId="Web-{C72B983C-CA92-2A5D-273E-4B1A2C537441}" dt="2024-03-21T16:47:17.361" v="130" actId="20577"/>
          <ac:spMkLst>
            <pc:docMk/>
            <pc:sldMk cId="3544639479" sldId="259"/>
            <ac:spMk id="3" creationId="{4BB675DA-2D4B-F0D8-E3CD-86945E353E2D}"/>
          </ac:spMkLst>
        </pc:spChg>
        <pc:spChg chg="mod">
          <ac:chgData name="Siomades, Sunday Honor" userId="S::s736s644@home.ku.edu::386d6587-074c-4b5a-992d-5fe7761780fa" providerId="AD" clId="Web-{C72B983C-CA92-2A5D-273E-4B1A2C537441}" dt="2024-03-21T16:47:07.564" v="124"/>
          <ac:spMkLst>
            <pc:docMk/>
            <pc:sldMk cId="3544639479" sldId="259"/>
            <ac:spMk id="4" creationId="{6FDDCA13-C18D-1025-013D-AF39CB31605B}"/>
          </ac:spMkLst>
        </pc:spChg>
        <pc:spChg chg="mod">
          <ac:chgData name="Siomades, Sunday Honor" userId="S::s736s644@home.ku.edu::386d6587-074c-4b5a-992d-5fe7761780fa" providerId="AD" clId="Web-{C72B983C-CA92-2A5D-273E-4B1A2C537441}" dt="2024-03-21T16:47:17.377" v="131" actId="20577"/>
          <ac:spMkLst>
            <pc:docMk/>
            <pc:sldMk cId="3544639479" sldId="259"/>
            <ac:spMk id="5" creationId="{F2662A7F-EF20-FCD2-42B2-326DFF45CDED}"/>
          </ac:spMkLst>
        </pc:spChg>
        <pc:spChg chg="mod">
          <ac:chgData name="Siomades, Sunday Honor" userId="S::s736s644@home.ku.edu::386d6587-074c-4b5a-992d-5fe7761780fa" providerId="AD" clId="Web-{C72B983C-CA92-2A5D-273E-4B1A2C537441}" dt="2024-03-21T16:47:07.580" v="126"/>
          <ac:spMkLst>
            <pc:docMk/>
            <pc:sldMk cId="3544639479" sldId="259"/>
            <ac:spMk id="6" creationId="{6E2385D2-3820-B930-55C9-11197A2F6B6C}"/>
          </ac:spMkLst>
        </pc:spChg>
        <pc:spChg chg="add">
          <ac:chgData name="Siomades, Sunday Honor" userId="S::s736s644@home.ku.edu::386d6587-074c-4b5a-992d-5fe7761780fa" providerId="AD" clId="Web-{C72B983C-CA92-2A5D-273E-4B1A2C537441}" dt="2024-03-21T17:10:32.651" v="637"/>
          <ac:spMkLst>
            <pc:docMk/>
            <pc:sldMk cId="3544639479" sldId="259"/>
            <ac:spMk id="8" creationId="{2C17D9EA-BB15-D9A3-D631-708BA3A23B3D}"/>
          </ac:spMkLst>
        </pc:spChg>
        <pc:spChg chg="del mod">
          <ac:chgData name="Siomades, Sunday Honor" userId="S::s736s644@home.ku.edu::386d6587-074c-4b5a-992d-5fe7761780fa" providerId="AD" clId="Web-{C72B983C-CA92-2A5D-273E-4B1A2C537441}" dt="2024-03-21T17:10:32.042" v="636"/>
          <ac:spMkLst>
            <pc:docMk/>
            <pc:sldMk cId="3544639479" sldId="259"/>
            <ac:spMk id="10" creationId="{6FF9BEB4-CDE6-1928-1018-5C621313784F}"/>
          </ac:spMkLst>
        </pc:spChg>
        <pc:picChg chg="add">
          <ac:chgData name="Siomades, Sunday Honor" userId="S::s736s644@home.ku.edu::386d6587-074c-4b5a-992d-5fe7761780fa" providerId="AD" clId="Web-{C72B983C-CA92-2A5D-273E-4B1A2C537441}" dt="2024-03-21T18:57:56.805" v="1224"/>
          <ac:picMkLst>
            <pc:docMk/>
            <pc:sldMk cId="3544639479" sldId="259"/>
            <ac:picMk id="9" creationId="{FC474701-9E10-09D5-1759-173488BF4991}"/>
          </ac:picMkLst>
        </pc:picChg>
      </pc:sldChg>
      <pc:sldChg chg="addSp delSp modSp mod setBg">
        <pc:chgData name="Siomades, Sunday Honor" userId="S::s736s644@home.ku.edu::386d6587-074c-4b5a-992d-5fe7761780fa" providerId="AD" clId="Web-{C72B983C-CA92-2A5D-273E-4B1A2C537441}" dt="2024-03-21T18:57:58.196" v="1225"/>
        <pc:sldMkLst>
          <pc:docMk/>
          <pc:sldMk cId="72645549" sldId="260"/>
        </pc:sldMkLst>
        <pc:spChg chg="mod">
          <ac:chgData name="Siomades, Sunday Honor" userId="S::s736s644@home.ku.edu::386d6587-074c-4b5a-992d-5fe7761780fa" providerId="AD" clId="Web-{C72B983C-CA92-2A5D-273E-4B1A2C537441}" dt="2024-03-21T17:11:01.574" v="648" actId="20577"/>
          <ac:spMkLst>
            <pc:docMk/>
            <pc:sldMk cId="72645549" sldId="260"/>
            <ac:spMk id="2" creationId="{4536D7F2-4A98-3478-1C89-9D9749982349}"/>
          </ac:spMkLst>
        </pc:spChg>
        <pc:spChg chg="mod">
          <ac:chgData name="Siomades, Sunday Honor" userId="S::s736s644@home.ku.edu::386d6587-074c-4b5a-992d-5fe7761780fa" providerId="AD" clId="Web-{C72B983C-CA92-2A5D-273E-4B1A2C537441}" dt="2024-03-21T17:11:05.855" v="649" actId="20577"/>
          <ac:spMkLst>
            <pc:docMk/>
            <pc:sldMk cId="72645549" sldId="260"/>
            <ac:spMk id="3" creationId="{4BB675DA-2D4B-F0D8-E3CD-86945E353E2D}"/>
          </ac:spMkLst>
        </pc:spChg>
        <pc:spChg chg="mod">
          <ac:chgData name="Siomades, Sunday Honor" userId="S::s736s644@home.ku.edu::386d6587-074c-4b5a-992d-5fe7761780fa" providerId="AD" clId="Web-{C72B983C-CA92-2A5D-273E-4B1A2C537441}" dt="2024-03-21T17:10:55.199" v="646"/>
          <ac:spMkLst>
            <pc:docMk/>
            <pc:sldMk cId="72645549" sldId="260"/>
            <ac:spMk id="4" creationId="{6FDDCA13-C18D-1025-013D-AF39CB31605B}"/>
          </ac:spMkLst>
        </pc:spChg>
        <pc:spChg chg="add">
          <ac:chgData name="Siomades, Sunday Honor" userId="S::s736s644@home.ku.edu::386d6587-074c-4b5a-992d-5fe7761780fa" providerId="AD" clId="Web-{C72B983C-CA92-2A5D-273E-4B1A2C537441}" dt="2024-03-21T17:10:35.558" v="639"/>
          <ac:spMkLst>
            <pc:docMk/>
            <pc:sldMk cId="72645549" sldId="260"/>
            <ac:spMk id="6" creationId="{DEB96872-5BCD-C3A7-2618-B0EB36CC23C0}"/>
          </ac:spMkLst>
        </pc:spChg>
        <pc:spChg chg="mod">
          <ac:chgData name="Siomades, Sunday Honor" userId="S::s736s644@home.ku.edu::386d6587-074c-4b5a-992d-5fe7761780fa" providerId="AD" clId="Web-{C72B983C-CA92-2A5D-273E-4B1A2C537441}" dt="2024-03-21T17:11:09.606" v="651"/>
          <ac:spMkLst>
            <pc:docMk/>
            <pc:sldMk cId="72645549" sldId="260"/>
            <ac:spMk id="12" creationId="{A6F700EE-BF36-73F7-D0AD-57309360735F}"/>
          </ac:spMkLst>
        </pc:spChg>
        <pc:spChg chg="mod">
          <ac:chgData name="Siomades, Sunday Honor" userId="S::s736s644@home.ku.edu::386d6587-074c-4b5a-992d-5fe7761780fa" providerId="AD" clId="Web-{C72B983C-CA92-2A5D-273E-4B1A2C537441}" dt="2024-03-21T17:11:05.855" v="650" actId="20577"/>
          <ac:spMkLst>
            <pc:docMk/>
            <pc:sldMk cId="72645549" sldId="260"/>
            <ac:spMk id="14" creationId="{F3D99703-715D-C660-F0FE-ADC8F3C2CE0E}"/>
          </ac:spMkLst>
        </pc:spChg>
        <pc:spChg chg="mod">
          <ac:chgData name="Siomades, Sunday Honor" userId="S::s736s644@home.ku.edu::386d6587-074c-4b5a-992d-5fe7761780fa" providerId="AD" clId="Web-{C72B983C-CA92-2A5D-273E-4B1A2C537441}" dt="2024-03-21T17:11:16.856" v="653" actId="20577"/>
          <ac:spMkLst>
            <pc:docMk/>
            <pc:sldMk cId="72645549" sldId="260"/>
            <ac:spMk id="15" creationId="{42AE8D98-164C-22DF-9B3A-AB11A6C7DF99}"/>
          </ac:spMkLst>
        </pc:spChg>
        <pc:spChg chg="del">
          <ac:chgData name="Siomades, Sunday Honor" userId="S::s736s644@home.ku.edu::386d6587-074c-4b5a-992d-5fe7761780fa" providerId="AD" clId="Web-{C72B983C-CA92-2A5D-273E-4B1A2C537441}" dt="2024-03-21T17:10:35.089" v="638"/>
          <ac:spMkLst>
            <pc:docMk/>
            <pc:sldMk cId="72645549" sldId="260"/>
            <ac:spMk id="20" creationId="{FA1D7770-792E-927C-1158-F681E43C2DD6}"/>
          </ac:spMkLst>
        </pc:spChg>
        <pc:picChg chg="add">
          <ac:chgData name="Siomades, Sunday Honor" userId="S::s736s644@home.ku.edu::386d6587-074c-4b5a-992d-5fe7761780fa" providerId="AD" clId="Web-{C72B983C-CA92-2A5D-273E-4B1A2C537441}" dt="2024-03-21T18:57:58.196" v="1225"/>
          <ac:picMkLst>
            <pc:docMk/>
            <pc:sldMk cId="72645549" sldId="260"/>
            <ac:picMk id="7" creationId="{AACF5BB1-D038-EAAA-21D8-D176B5832761}"/>
          </ac:picMkLst>
        </pc:picChg>
        <pc:picChg chg="mod">
          <ac:chgData name="Siomades, Sunday Honor" userId="S::s736s644@home.ku.edu::386d6587-074c-4b5a-992d-5fe7761780fa" providerId="AD" clId="Web-{C72B983C-CA92-2A5D-273E-4B1A2C537441}" dt="2024-03-21T17:11:11.543" v="652"/>
          <ac:picMkLst>
            <pc:docMk/>
            <pc:sldMk cId="72645549" sldId="260"/>
            <ac:picMk id="24" creationId="{6E4A7518-5952-DDD5-4F1C-5F12AF04DD8A}"/>
          </ac:picMkLst>
        </pc:picChg>
      </pc:sldChg>
      <pc:sldChg chg="addSp delSp modSp mod setBg">
        <pc:chgData name="Siomades, Sunday Honor" userId="S::s736s644@home.ku.edu::386d6587-074c-4b5a-992d-5fe7761780fa" providerId="AD" clId="Web-{C72B983C-CA92-2A5D-273E-4B1A2C537441}" dt="2024-03-21T18:58:01.087" v="1226"/>
        <pc:sldMkLst>
          <pc:docMk/>
          <pc:sldMk cId="1564753273" sldId="261"/>
        </pc:sldMkLst>
        <pc:spChg chg="mod">
          <ac:chgData name="Siomades, Sunday Honor" userId="S::s736s644@home.ku.edu::386d6587-074c-4b5a-992d-5fe7761780fa" providerId="AD" clId="Web-{C72B983C-CA92-2A5D-273E-4B1A2C537441}" dt="2024-03-21T17:11:47.794" v="662" actId="20577"/>
          <ac:spMkLst>
            <pc:docMk/>
            <pc:sldMk cId="1564753273" sldId="261"/>
            <ac:spMk id="2" creationId="{4536D7F2-4A98-3478-1C89-9D9749982349}"/>
          </ac:spMkLst>
        </pc:spChg>
        <pc:spChg chg="add mod ord">
          <ac:chgData name="Siomades, Sunday Honor" userId="S::s736s644@home.ku.edu::386d6587-074c-4b5a-992d-5fe7761780fa" providerId="AD" clId="Web-{C72B983C-CA92-2A5D-273E-4B1A2C537441}" dt="2024-03-21T16:38:42.034" v="30"/>
          <ac:spMkLst>
            <pc:docMk/>
            <pc:sldMk cId="1564753273" sldId="261"/>
            <ac:spMk id="3" creationId="{2E046120-15F6-FF4F-D461-56441BF1E033}"/>
          </ac:spMkLst>
        </pc:spChg>
        <pc:spChg chg="add mod ord">
          <ac:chgData name="Siomades, Sunday Honor" userId="S::s736s644@home.ku.edu::386d6587-074c-4b5a-992d-5fe7761780fa" providerId="AD" clId="Web-{C72B983C-CA92-2A5D-273E-4B1A2C537441}" dt="2024-03-21T16:38:42.252" v="43"/>
          <ac:spMkLst>
            <pc:docMk/>
            <pc:sldMk cId="1564753273" sldId="261"/>
            <ac:spMk id="5" creationId="{2E1CF93C-BAD7-77FD-0810-56349387CEC8}"/>
          </ac:spMkLst>
        </pc:spChg>
        <pc:spChg chg="mod">
          <ac:chgData name="Siomades, Sunday Honor" userId="S::s736s644@home.ku.edu::386d6587-074c-4b5a-992d-5fe7761780fa" providerId="AD" clId="Web-{C72B983C-CA92-2A5D-273E-4B1A2C537441}" dt="2024-03-21T16:38:00.907" v="21"/>
          <ac:spMkLst>
            <pc:docMk/>
            <pc:sldMk cId="1564753273" sldId="261"/>
            <ac:spMk id="6" creationId="{86B4974B-5F9C-C219-144E-3DB33C9534B9}"/>
          </ac:spMkLst>
        </pc:spChg>
        <pc:spChg chg="del">
          <ac:chgData name="Siomades, Sunday Honor" userId="S::s736s644@home.ku.edu::386d6587-074c-4b5a-992d-5fe7761780fa" providerId="AD" clId="Web-{C72B983C-CA92-2A5D-273E-4B1A2C537441}" dt="2024-03-21T17:10:38.745" v="640"/>
          <ac:spMkLst>
            <pc:docMk/>
            <pc:sldMk cId="1564753273" sldId="261"/>
            <ac:spMk id="7" creationId="{E5517A6E-AA4B-EAFF-3D43-F178B6129646}"/>
          </ac:spMkLst>
        </pc:spChg>
        <pc:spChg chg="mod">
          <ac:chgData name="Siomades, Sunday Honor" userId="S::s736s644@home.ku.edu::386d6587-074c-4b5a-992d-5fe7761780fa" providerId="AD" clId="Web-{C72B983C-CA92-2A5D-273E-4B1A2C537441}" dt="2024-03-21T16:38:00.923" v="22"/>
          <ac:spMkLst>
            <pc:docMk/>
            <pc:sldMk cId="1564753273" sldId="261"/>
            <ac:spMk id="8" creationId="{E389E0C0-0813-1F19-C8C0-BE1EE5C42187}"/>
          </ac:spMkLst>
        </pc:spChg>
        <pc:spChg chg="add mod ord">
          <ac:chgData name="Siomades, Sunday Honor" userId="S::s736s644@home.ku.edu::386d6587-074c-4b5a-992d-5fe7761780fa" providerId="AD" clId="Web-{C72B983C-CA92-2A5D-273E-4B1A2C537441}" dt="2024-03-21T16:38:42.487" v="56"/>
          <ac:spMkLst>
            <pc:docMk/>
            <pc:sldMk cId="1564753273" sldId="261"/>
            <ac:spMk id="9" creationId="{9D8CCFA3-424B-F24C-8C08-A81C1A4C8807}"/>
          </ac:spMkLst>
        </pc:spChg>
        <pc:spChg chg="add">
          <ac:chgData name="Siomades, Sunday Honor" userId="S::s736s644@home.ku.edu::386d6587-074c-4b5a-992d-5fe7761780fa" providerId="AD" clId="Web-{C72B983C-CA92-2A5D-273E-4B1A2C537441}" dt="2024-03-21T17:10:39.277" v="641"/>
          <ac:spMkLst>
            <pc:docMk/>
            <pc:sldMk cId="1564753273" sldId="261"/>
            <ac:spMk id="11" creationId="{A6CC8DC7-86CC-7DC3-D259-DECDFF719E7A}"/>
          </ac:spMkLst>
        </pc:spChg>
        <pc:spChg chg="mod">
          <ac:chgData name="Siomades, Sunday Honor" userId="S::s736s644@home.ku.edu::386d6587-074c-4b5a-992d-5fe7761780fa" providerId="AD" clId="Web-{C72B983C-CA92-2A5D-273E-4B1A2C537441}" dt="2024-03-21T17:11:56.310" v="663"/>
          <ac:spMkLst>
            <pc:docMk/>
            <pc:sldMk cId="1564753273" sldId="261"/>
            <ac:spMk id="26" creationId="{CC1FEF08-921E-37E9-4460-444F4940DC8E}"/>
          </ac:spMkLst>
        </pc:spChg>
        <pc:spChg chg="mod">
          <ac:chgData name="Siomades, Sunday Honor" userId="S::s736s644@home.ku.edu::386d6587-074c-4b5a-992d-5fe7761780fa" providerId="AD" clId="Web-{C72B983C-CA92-2A5D-273E-4B1A2C537441}" dt="2024-03-21T17:11:39.356" v="660"/>
          <ac:spMkLst>
            <pc:docMk/>
            <pc:sldMk cId="1564753273" sldId="261"/>
            <ac:spMk id="28" creationId="{73F46A2C-C126-D4DB-BA7C-92BB529655CF}"/>
          </ac:spMkLst>
        </pc:spChg>
        <pc:spChg chg="mod">
          <ac:chgData name="Siomades, Sunday Honor" userId="S::s736s644@home.ku.edu::386d6587-074c-4b5a-992d-5fe7761780fa" providerId="AD" clId="Web-{C72B983C-CA92-2A5D-273E-4B1A2C537441}" dt="2024-03-21T17:11:58.373" v="664"/>
          <ac:spMkLst>
            <pc:docMk/>
            <pc:sldMk cId="1564753273" sldId="261"/>
            <ac:spMk id="32" creationId="{EBAAC34D-E3A7-9708-EDF9-5EE895722A15}"/>
          </ac:spMkLst>
        </pc:spChg>
        <pc:spChg chg="del">
          <ac:chgData name="Siomades, Sunday Honor" userId="S::s736s644@home.ku.edu::386d6587-074c-4b5a-992d-5fe7761780fa" providerId="AD" clId="Web-{C72B983C-CA92-2A5D-273E-4B1A2C537441}" dt="2024-03-21T16:38:09.111" v="23"/>
          <ac:spMkLst>
            <pc:docMk/>
            <pc:sldMk cId="1564753273" sldId="261"/>
            <ac:spMk id="33" creationId="{DB1C6823-A431-192C-56F5-8C997836643E}"/>
          </ac:spMkLst>
        </pc:spChg>
        <pc:spChg chg="mod">
          <ac:chgData name="Siomades, Sunday Honor" userId="S::s736s644@home.ku.edu::386d6587-074c-4b5a-992d-5fe7761780fa" providerId="AD" clId="Web-{C72B983C-CA92-2A5D-273E-4B1A2C537441}" dt="2024-03-21T17:12:10.357" v="667" actId="20577"/>
          <ac:spMkLst>
            <pc:docMk/>
            <pc:sldMk cId="1564753273" sldId="261"/>
            <ac:spMk id="37" creationId="{A740A949-9A7F-385A-56BF-A3660EE44202}"/>
          </ac:spMkLst>
        </pc:spChg>
        <pc:spChg chg="mod">
          <ac:chgData name="Siomades, Sunday Honor" userId="S::s736s644@home.ku.edu::386d6587-074c-4b5a-992d-5fe7761780fa" providerId="AD" clId="Web-{C72B983C-CA92-2A5D-273E-4B1A2C537441}" dt="2024-03-21T17:12:14.045" v="668"/>
          <ac:spMkLst>
            <pc:docMk/>
            <pc:sldMk cId="1564753273" sldId="261"/>
            <ac:spMk id="39" creationId="{3DD855D3-EBD0-E5C3-ECDB-BB5B7A995277}"/>
          </ac:spMkLst>
        </pc:spChg>
        <pc:spChg chg="mod">
          <ac:chgData name="Siomades, Sunday Honor" userId="S::s736s644@home.ku.edu::386d6587-074c-4b5a-992d-5fe7761780fa" providerId="AD" clId="Web-{C72B983C-CA92-2A5D-273E-4B1A2C537441}" dt="2024-03-21T17:11:39.450" v="661"/>
          <ac:spMkLst>
            <pc:docMk/>
            <pc:sldMk cId="1564753273" sldId="261"/>
            <ac:spMk id="40" creationId="{52A118A7-1BC8-32A9-B83F-63EC10B4FD39}"/>
          </ac:spMkLst>
        </pc:spChg>
        <pc:spChg chg="mod">
          <ac:chgData name="Siomades, Sunday Honor" userId="S::s736s644@home.ku.edu::386d6587-074c-4b5a-992d-5fe7761780fa" providerId="AD" clId="Web-{C72B983C-CA92-2A5D-273E-4B1A2C537441}" dt="2024-03-21T17:12:14.092" v="669"/>
          <ac:spMkLst>
            <pc:docMk/>
            <pc:sldMk cId="1564753273" sldId="261"/>
            <ac:spMk id="41" creationId="{C00A2AA2-9738-562E-766C-68C7F320D39B}"/>
          </ac:spMkLst>
        </pc:spChg>
        <pc:grpChg chg="del">
          <ac:chgData name="Siomades, Sunday Honor" userId="S::s736s644@home.ku.edu::386d6587-074c-4b5a-992d-5fe7761780fa" providerId="AD" clId="Web-{C72B983C-CA92-2A5D-273E-4B1A2C537441}" dt="2024-03-21T17:12:43.155" v="676"/>
          <ac:grpSpMkLst>
            <pc:docMk/>
            <pc:sldMk cId="1564753273" sldId="261"/>
            <ac:grpSpMk id="4" creationId="{BA5498BA-8E48-1D29-C045-FBACB53FA48C}"/>
          </ac:grpSpMkLst>
        </pc:grpChg>
        <pc:grpChg chg="add">
          <ac:chgData name="Siomades, Sunday Honor" userId="S::s736s644@home.ku.edu::386d6587-074c-4b5a-992d-5fe7761780fa" providerId="AD" clId="Web-{C72B983C-CA92-2A5D-273E-4B1A2C537441}" dt="2024-03-21T17:13:01.062" v="680"/>
          <ac:grpSpMkLst>
            <pc:docMk/>
            <pc:sldMk cId="1564753273" sldId="261"/>
            <ac:grpSpMk id="12" creationId="{9EC923C2-B2CC-E4CC-6C5D-C6DA5C07E8E2}"/>
          </ac:grpSpMkLst>
        </pc:grpChg>
        <pc:picChg chg="add">
          <ac:chgData name="Siomades, Sunday Honor" userId="S::s736s644@home.ku.edu::386d6587-074c-4b5a-992d-5fe7761780fa" providerId="AD" clId="Web-{C72B983C-CA92-2A5D-273E-4B1A2C537441}" dt="2024-03-21T18:58:01.087" v="1226"/>
          <ac:picMkLst>
            <pc:docMk/>
            <pc:sldMk cId="1564753273" sldId="261"/>
            <ac:picMk id="7" creationId="{DCAECF46-5746-F661-5203-AA54495B3D86}"/>
          </ac:picMkLst>
        </pc:picChg>
        <pc:picChg chg="mod">
          <ac:chgData name="Siomades, Sunday Honor" userId="S::s736s644@home.ku.edu::386d6587-074c-4b5a-992d-5fe7761780fa" providerId="AD" clId="Web-{C72B983C-CA92-2A5D-273E-4B1A2C537441}" dt="2024-03-21T17:12:00.873" v="665"/>
          <ac:picMkLst>
            <pc:docMk/>
            <pc:sldMk cId="1564753273" sldId="261"/>
            <ac:picMk id="30" creationId="{954548A0-021D-AEAA-90B6-3A75EFA38308}"/>
          </ac:picMkLst>
        </pc:picChg>
        <pc:cxnChg chg="mod topLvl">
          <ac:chgData name="Siomades, Sunday Honor" userId="S::s736s644@home.ku.edu::386d6587-074c-4b5a-992d-5fe7761780fa" providerId="AD" clId="Web-{C72B983C-CA92-2A5D-273E-4B1A2C537441}" dt="2024-03-21T17:12:48.874" v="677"/>
          <ac:cxnSpMkLst>
            <pc:docMk/>
            <pc:sldMk cId="1564753273" sldId="261"/>
            <ac:cxnSpMk id="42" creationId="{282A71BD-4745-9078-9B5B-97B31C91224D}"/>
          </ac:cxnSpMkLst>
        </pc:cxnChg>
        <pc:cxnChg chg="mod topLvl">
          <ac:chgData name="Siomades, Sunday Honor" userId="S::s736s644@home.ku.edu::386d6587-074c-4b5a-992d-5fe7761780fa" providerId="AD" clId="Web-{C72B983C-CA92-2A5D-273E-4B1A2C537441}" dt="2024-03-21T17:12:57.499" v="678"/>
          <ac:cxnSpMkLst>
            <pc:docMk/>
            <pc:sldMk cId="1564753273" sldId="261"/>
            <ac:cxnSpMk id="43" creationId="{87D35FA5-D8F0-D3D7-4F18-E1D708148C67}"/>
          </ac:cxnSpMkLst>
        </pc:cxnChg>
        <pc:cxnChg chg="mod topLvl">
          <ac:chgData name="Siomades, Sunday Honor" userId="S::s736s644@home.ku.edu::386d6587-074c-4b5a-992d-5fe7761780fa" providerId="AD" clId="Web-{C72B983C-CA92-2A5D-273E-4B1A2C537441}" dt="2024-03-21T17:12:57.531" v="679"/>
          <ac:cxnSpMkLst>
            <pc:docMk/>
            <pc:sldMk cId="1564753273" sldId="261"/>
            <ac:cxnSpMk id="45" creationId="{166786D4-3746-03B0-4AEC-580F112AF6DE}"/>
          </ac:cxnSpMkLst>
        </pc:cxnChg>
      </pc:sldChg>
      <pc:sldChg chg="addSp delSp modSp mod setBg">
        <pc:chgData name="Siomades, Sunday Honor" userId="S::s736s644@home.ku.edu::386d6587-074c-4b5a-992d-5fe7761780fa" providerId="AD" clId="Web-{C72B983C-CA92-2A5D-273E-4B1A2C537441}" dt="2024-03-21T18:58:10.056" v="1227"/>
        <pc:sldMkLst>
          <pc:docMk/>
          <pc:sldMk cId="243022407" sldId="262"/>
        </pc:sldMkLst>
        <pc:spChg chg="mod">
          <ac:chgData name="Siomades, Sunday Honor" userId="S::s736s644@home.ku.edu::386d6587-074c-4b5a-992d-5fe7761780fa" providerId="AD" clId="Web-{C72B983C-CA92-2A5D-273E-4B1A2C537441}" dt="2024-03-21T17:13:16.765" v="686" actId="20577"/>
          <ac:spMkLst>
            <pc:docMk/>
            <pc:sldMk cId="243022407" sldId="262"/>
            <ac:spMk id="2" creationId="{4536D7F2-4A98-3478-1C89-9D9749982349}"/>
          </ac:spMkLst>
        </pc:spChg>
        <pc:spChg chg="mod">
          <ac:chgData name="Siomades, Sunday Honor" userId="S::s736s644@home.ku.edu::386d6587-074c-4b5a-992d-5fe7761780fa" providerId="AD" clId="Web-{C72B983C-CA92-2A5D-273E-4B1A2C537441}" dt="2024-03-21T17:13:20.281" v="687" actId="20577"/>
          <ac:spMkLst>
            <pc:docMk/>
            <pc:sldMk cId="243022407" sldId="262"/>
            <ac:spMk id="3" creationId="{4BB675DA-2D4B-F0D8-E3CD-86945E353E2D}"/>
          </ac:spMkLst>
        </pc:spChg>
        <pc:spChg chg="mod">
          <ac:chgData name="Siomades, Sunday Honor" userId="S::s736s644@home.ku.edu::386d6587-074c-4b5a-992d-5fe7761780fa" providerId="AD" clId="Web-{C72B983C-CA92-2A5D-273E-4B1A2C537441}" dt="2024-03-21T17:13:12.062" v="683"/>
          <ac:spMkLst>
            <pc:docMk/>
            <pc:sldMk cId="243022407" sldId="262"/>
            <ac:spMk id="4" creationId="{6FDDCA13-C18D-1025-013D-AF39CB31605B}"/>
          </ac:spMkLst>
        </pc:spChg>
        <pc:spChg chg="mod">
          <ac:chgData name="Siomades, Sunday Honor" userId="S::s736s644@home.ku.edu::386d6587-074c-4b5a-992d-5fe7761780fa" providerId="AD" clId="Web-{C72B983C-CA92-2A5D-273E-4B1A2C537441}" dt="2024-03-21T17:13:20.312" v="688" actId="20577"/>
          <ac:spMkLst>
            <pc:docMk/>
            <pc:sldMk cId="243022407" sldId="262"/>
            <ac:spMk id="5" creationId="{F2662A7F-EF20-FCD2-42B2-326DFF45CDED}"/>
          </ac:spMkLst>
        </pc:spChg>
        <pc:spChg chg="mod">
          <ac:chgData name="Siomades, Sunday Honor" userId="S::s736s644@home.ku.edu::386d6587-074c-4b5a-992d-5fe7761780fa" providerId="AD" clId="Web-{C72B983C-CA92-2A5D-273E-4B1A2C537441}" dt="2024-03-21T17:53:45.741" v="1037" actId="20577"/>
          <ac:spMkLst>
            <pc:docMk/>
            <pc:sldMk cId="243022407" sldId="262"/>
            <ac:spMk id="6" creationId="{6E2385D2-3820-B930-55C9-11197A2F6B6C}"/>
          </ac:spMkLst>
        </pc:spChg>
        <pc:spChg chg="add">
          <ac:chgData name="Siomades, Sunday Honor" userId="S::s736s644@home.ku.edu::386d6587-074c-4b5a-992d-5fe7761780fa" providerId="AD" clId="Web-{C72B983C-CA92-2A5D-273E-4B1A2C537441}" dt="2024-03-21T17:10:42.527" v="643"/>
          <ac:spMkLst>
            <pc:docMk/>
            <pc:sldMk cId="243022407" sldId="262"/>
            <ac:spMk id="8" creationId="{0729BACC-D072-D374-3319-B04B8FDA74D3}"/>
          </ac:spMkLst>
        </pc:spChg>
        <pc:spChg chg="del">
          <ac:chgData name="Siomades, Sunday Honor" userId="S::s736s644@home.ku.edu::386d6587-074c-4b5a-992d-5fe7761780fa" providerId="AD" clId="Web-{C72B983C-CA92-2A5D-273E-4B1A2C537441}" dt="2024-03-21T17:10:42.089" v="642"/>
          <ac:spMkLst>
            <pc:docMk/>
            <pc:sldMk cId="243022407" sldId="262"/>
            <ac:spMk id="10" creationId="{6FF9BEB4-CDE6-1928-1018-5C621313784F}"/>
          </ac:spMkLst>
        </pc:spChg>
        <pc:picChg chg="add">
          <ac:chgData name="Siomades, Sunday Honor" userId="S::s736s644@home.ku.edu::386d6587-074c-4b5a-992d-5fe7761780fa" providerId="AD" clId="Web-{C72B983C-CA92-2A5D-273E-4B1A2C537441}" dt="2024-03-21T18:58:10.056" v="1227"/>
          <ac:picMkLst>
            <pc:docMk/>
            <pc:sldMk cId="243022407" sldId="262"/>
            <ac:picMk id="9" creationId="{DF682664-4ADB-6047-C235-5E54190786AC}"/>
          </ac:picMkLst>
        </pc:picChg>
      </pc:sldChg>
      <pc:sldChg chg="addSp delSp modSp add replId">
        <pc:chgData name="Siomades, Sunday Honor" userId="S::s736s644@home.ku.edu::386d6587-074c-4b5a-992d-5fe7761780fa" providerId="AD" clId="Web-{C72B983C-CA92-2A5D-273E-4B1A2C537441}" dt="2024-03-21T18:57:44.461" v="1221" actId="14100"/>
        <pc:sldMkLst>
          <pc:docMk/>
          <pc:sldMk cId="2136842897" sldId="263"/>
        </pc:sldMkLst>
        <pc:spChg chg="del mod">
          <ac:chgData name="Siomades, Sunday Honor" userId="S::s736s644@home.ku.edu::386d6587-074c-4b5a-992d-5fe7761780fa" providerId="AD" clId="Web-{C72B983C-CA92-2A5D-273E-4B1A2C537441}" dt="2024-03-21T16:57:42.364" v="480"/>
          <ac:spMkLst>
            <pc:docMk/>
            <pc:sldMk cId="2136842897" sldId="263"/>
            <ac:spMk id="2" creationId="{4536D7F2-4A98-3478-1C89-9D9749982349}"/>
          </ac:spMkLst>
        </pc:spChg>
        <pc:spChg chg="mod">
          <ac:chgData name="Siomades, Sunday Honor" userId="S::s736s644@home.ku.edu::386d6587-074c-4b5a-992d-5fe7761780fa" providerId="AD" clId="Web-{C72B983C-CA92-2A5D-273E-4B1A2C537441}" dt="2024-03-21T17:14:07.595" v="692" actId="20577"/>
          <ac:spMkLst>
            <pc:docMk/>
            <pc:sldMk cId="2136842897" sldId="263"/>
            <ac:spMk id="3" creationId="{4BB675DA-2D4B-F0D8-E3CD-86945E353E2D}"/>
          </ac:spMkLst>
        </pc:spChg>
        <pc:spChg chg="del">
          <ac:chgData name="Siomades, Sunday Honor" userId="S::s736s644@home.ku.edu::386d6587-074c-4b5a-992d-5fe7761780fa" providerId="AD" clId="Web-{C72B983C-CA92-2A5D-273E-4B1A2C537441}" dt="2024-03-21T16:48:04.222" v="178"/>
          <ac:spMkLst>
            <pc:docMk/>
            <pc:sldMk cId="2136842897" sldId="263"/>
            <ac:spMk id="4" creationId="{6FDDCA13-C18D-1025-013D-AF39CB31605B}"/>
          </ac:spMkLst>
        </pc:spChg>
        <pc:spChg chg="del">
          <ac:chgData name="Siomades, Sunday Honor" userId="S::s736s644@home.ku.edu::386d6587-074c-4b5a-992d-5fe7761780fa" providerId="AD" clId="Web-{C72B983C-CA92-2A5D-273E-4B1A2C537441}" dt="2024-03-21T16:48:04.175" v="177"/>
          <ac:spMkLst>
            <pc:docMk/>
            <pc:sldMk cId="2136842897" sldId="263"/>
            <ac:spMk id="5" creationId="{F2662A7F-EF20-FCD2-42B2-326DFF45CDED}"/>
          </ac:spMkLst>
        </pc:spChg>
        <pc:spChg chg="del">
          <ac:chgData name="Siomades, Sunday Honor" userId="S::s736s644@home.ku.edu::386d6587-074c-4b5a-992d-5fe7761780fa" providerId="AD" clId="Web-{C72B983C-CA92-2A5D-273E-4B1A2C537441}" dt="2024-03-21T16:48:04.081" v="176"/>
          <ac:spMkLst>
            <pc:docMk/>
            <pc:sldMk cId="2136842897" sldId="263"/>
            <ac:spMk id="6" creationId="{6E2385D2-3820-B930-55C9-11197A2F6B6C}"/>
          </ac:spMkLst>
        </pc:spChg>
        <pc:spChg chg="add del mod">
          <ac:chgData name="Siomades, Sunday Honor" userId="S::s736s644@home.ku.edu::386d6587-074c-4b5a-992d-5fe7761780fa" providerId="AD" clId="Web-{C72B983C-CA92-2A5D-273E-4B1A2C537441}" dt="2024-03-21T16:48:24.910" v="215"/>
          <ac:spMkLst>
            <pc:docMk/>
            <pc:sldMk cId="2136842897" sldId="263"/>
            <ac:spMk id="8" creationId="{9375E393-B184-EE6D-3DA1-92E1401EB0F8}"/>
          </ac:spMkLst>
        </pc:spChg>
        <pc:spChg chg="del">
          <ac:chgData name="Siomades, Sunday Honor" userId="S::s736s644@home.ku.edu::386d6587-074c-4b5a-992d-5fe7761780fa" providerId="AD" clId="Web-{C72B983C-CA92-2A5D-273E-4B1A2C537441}" dt="2024-03-21T16:49:32.084" v="249"/>
          <ac:spMkLst>
            <pc:docMk/>
            <pc:sldMk cId="2136842897" sldId="263"/>
            <ac:spMk id="10" creationId="{6FF9BEB4-CDE6-1928-1018-5C621313784F}"/>
          </ac:spMkLst>
        </pc:spChg>
        <pc:spChg chg="add del mod">
          <ac:chgData name="Siomades, Sunday Honor" userId="S::s736s644@home.ku.edu::386d6587-074c-4b5a-992d-5fe7761780fa" providerId="AD" clId="Web-{C72B983C-CA92-2A5D-273E-4B1A2C537441}" dt="2024-03-21T16:48:24.910" v="214"/>
          <ac:spMkLst>
            <pc:docMk/>
            <pc:sldMk cId="2136842897" sldId="263"/>
            <ac:spMk id="11" creationId="{0B827B8F-9D5B-F7C6-F1D1-CBC7E30FDB7D}"/>
          </ac:spMkLst>
        </pc:spChg>
        <pc:spChg chg="add del mod">
          <ac:chgData name="Siomades, Sunday Honor" userId="S::s736s644@home.ku.edu::386d6587-074c-4b5a-992d-5fe7761780fa" providerId="AD" clId="Web-{C72B983C-CA92-2A5D-273E-4B1A2C537441}" dt="2024-03-21T16:48:24.910" v="213"/>
          <ac:spMkLst>
            <pc:docMk/>
            <pc:sldMk cId="2136842897" sldId="263"/>
            <ac:spMk id="13" creationId="{1A182598-FE2B-90DF-63A8-482908A94703}"/>
          </ac:spMkLst>
        </pc:spChg>
        <pc:spChg chg="add mod">
          <ac:chgData name="Siomades, Sunday Honor" userId="S::s736s644@home.ku.edu::386d6587-074c-4b5a-992d-5fe7761780fa" providerId="AD" clId="Web-{C72B983C-CA92-2A5D-273E-4B1A2C537441}" dt="2024-03-21T17:07:37.365" v="582" actId="1076"/>
          <ac:spMkLst>
            <pc:docMk/>
            <pc:sldMk cId="2136842897" sldId="263"/>
            <ac:spMk id="15" creationId="{B033BA50-5051-567D-71B2-79DE3132CAE9}"/>
          </ac:spMkLst>
        </pc:spChg>
        <pc:spChg chg="add del mod">
          <ac:chgData name="Siomades, Sunday Honor" userId="S::s736s644@home.ku.edu::386d6587-074c-4b5a-992d-5fe7761780fa" providerId="AD" clId="Web-{C72B983C-CA92-2A5D-273E-4B1A2C537441}" dt="2024-03-21T16:57:56.661" v="482"/>
          <ac:spMkLst>
            <pc:docMk/>
            <pc:sldMk cId="2136842897" sldId="263"/>
            <ac:spMk id="17" creationId="{790D30EE-590B-8A5A-D835-B55529EA069D}"/>
          </ac:spMkLst>
        </pc:spChg>
        <pc:spChg chg="add del">
          <ac:chgData name="Siomades, Sunday Honor" userId="S::s736s644@home.ku.edu::386d6587-074c-4b5a-992d-5fe7761780fa" providerId="AD" clId="Web-{C72B983C-CA92-2A5D-273E-4B1A2C537441}" dt="2024-03-21T17:06:06.019" v="567"/>
          <ac:spMkLst>
            <pc:docMk/>
            <pc:sldMk cId="2136842897" sldId="263"/>
            <ac:spMk id="18" creationId="{DF8C1CFB-E652-EF63-0673-E8E88513CABE}"/>
          </ac:spMkLst>
        </pc:spChg>
        <pc:spChg chg="add mod">
          <ac:chgData name="Siomades, Sunday Honor" userId="S::s736s644@home.ku.edu::386d6587-074c-4b5a-992d-5fe7761780fa" providerId="AD" clId="Web-{C72B983C-CA92-2A5D-273E-4B1A2C537441}" dt="2024-03-21T17:08:30.960" v="624" actId="1076"/>
          <ac:spMkLst>
            <pc:docMk/>
            <pc:sldMk cId="2136842897" sldId="263"/>
            <ac:spMk id="19" creationId="{04C3E48C-E575-ACE4-D910-942BCF42068B}"/>
          </ac:spMkLst>
        </pc:spChg>
        <pc:picChg chg="add del mod">
          <ac:chgData name="Siomades, Sunday Honor" userId="S::s736s644@home.ku.edu::386d6587-074c-4b5a-992d-5fe7761780fa" providerId="AD" clId="Web-{C72B983C-CA92-2A5D-273E-4B1A2C537441}" dt="2024-03-21T18:57:10.179" v="1217"/>
          <ac:picMkLst>
            <pc:docMk/>
            <pc:sldMk cId="2136842897" sldId="263"/>
            <ac:picMk id="2" creationId="{28207305-1A52-52B0-93DE-A7B0CA9A67DB}"/>
          </ac:picMkLst>
        </pc:picChg>
        <pc:picChg chg="add mod">
          <ac:chgData name="Siomades, Sunday Honor" userId="S::s736s644@home.ku.edu::386d6587-074c-4b5a-992d-5fe7761780fa" providerId="AD" clId="Web-{C72B983C-CA92-2A5D-273E-4B1A2C537441}" dt="2024-03-21T18:57:44.461" v="1221" actId="14100"/>
          <ac:picMkLst>
            <pc:docMk/>
            <pc:sldMk cId="2136842897" sldId="263"/>
            <ac:picMk id="4" creationId="{008531AE-E9ED-E7E5-A319-B710BD88BABC}"/>
          </ac:picMkLst>
        </pc:picChg>
      </pc:sldChg>
      <pc:sldChg chg="modSp add del replId">
        <pc:chgData name="Siomades, Sunday Honor" userId="S::s736s644@home.ku.edu::386d6587-074c-4b5a-992d-5fe7761780fa" providerId="AD" clId="Web-{C72B983C-CA92-2A5D-273E-4B1A2C537441}" dt="2024-03-21T18:54:28.799" v="1200"/>
        <pc:sldMkLst>
          <pc:docMk/>
          <pc:sldMk cId="2906681569" sldId="264"/>
        </pc:sldMkLst>
        <pc:spChg chg="mod">
          <ac:chgData name="Siomades, Sunday Honor" userId="S::s736s644@home.ku.edu::386d6587-074c-4b5a-992d-5fe7761780fa" providerId="AD" clId="Web-{C72B983C-CA92-2A5D-273E-4B1A2C537441}" dt="2024-03-21T17:15:04.644" v="707" actId="20577"/>
          <ac:spMkLst>
            <pc:docMk/>
            <pc:sldMk cId="2906681569" sldId="264"/>
            <ac:spMk id="2" creationId="{6FA4484D-0664-9640-8812-3CC46CC5E689}"/>
          </ac:spMkLst>
        </pc:spChg>
        <pc:spChg chg="mod">
          <ac:chgData name="Siomades, Sunday Honor" userId="S::s736s644@home.ku.edu::386d6587-074c-4b5a-992d-5fe7761780fa" providerId="AD" clId="Web-{C72B983C-CA92-2A5D-273E-4B1A2C537441}" dt="2024-03-21T17:15:56.129" v="720" actId="20577"/>
          <ac:spMkLst>
            <pc:docMk/>
            <pc:sldMk cId="2906681569" sldId="264"/>
            <ac:spMk id="3" creationId="{77D6061D-0508-2A57-ECDA-CD19072DBF58}"/>
          </ac:spMkLst>
        </pc:spChg>
      </pc:sldChg>
      <pc:sldChg chg="addSp modSp add replId">
        <pc:chgData name="Siomades, Sunday Honor" userId="S::s736s644@home.ku.edu::386d6587-074c-4b5a-992d-5fe7761780fa" providerId="AD" clId="Web-{C72B983C-CA92-2A5D-273E-4B1A2C537441}" dt="2024-03-21T18:58:13.071" v="1229"/>
        <pc:sldMkLst>
          <pc:docMk/>
          <pc:sldMk cId="2346311172" sldId="265"/>
        </pc:sldMkLst>
        <pc:spChg chg="mod">
          <ac:chgData name="Siomades, Sunday Honor" userId="S::s736s644@home.ku.edu::386d6587-074c-4b5a-992d-5fe7761780fa" providerId="AD" clId="Web-{C72B983C-CA92-2A5D-273E-4B1A2C537441}" dt="2024-03-21T17:16:27.771" v="734" actId="20577"/>
          <ac:spMkLst>
            <pc:docMk/>
            <pc:sldMk cId="2346311172" sldId="265"/>
            <ac:spMk id="2" creationId="{4536D7F2-4A98-3478-1C89-9D9749982349}"/>
          </ac:spMkLst>
        </pc:spChg>
        <pc:spChg chg="mod">
          <ac:chgData name="Siomades, Sunday Honor" userId="S::s736s644@home.ku.edu::386d6587-074c-4b5a-992d-5fe7761780fa" providerId="AD" clId="Web-{C72B983C-CA92-2A5D-273E-4B1A2C537441}" dt="2024-03-21T17:18:38.165" v="751" actId="20577"/>
          <ac:spMkLst>
            <pc:docMk/>
            <pc:sldMk cId="2346311172" sldId="265"/>
            <ac:spMk id="4" creationId="{6FDDCA13-C18D-1025-013D-AF39CB31605B}"/>
          </ac:spMkLst>
        </pc:spChg>
        <pc:spChg chg="mod">
          <ac:chgData name="Siomades, Sunday Honor" userId="S::s736s644@home.ku.edu::386d6587-074c-4b5a-992d-5fe7761780fa" providerId="AD" clId="Web-{C72B983C-CA92-2A5D-273E-4B1A2C537441}" dt="2024-03-21T18:47:59.585" v="1175" actId="20577"/>
          <ac:spMkLst>
            <pc:docMk/>
            <pc:sldMk cId="2346311172" sldId="265"/>
            <ac:spMk id="6" creationId="{6E2385D2-3820-B930-55C9-11197A2F6B6C}"/>
          </ac:spMkLst>
        </pc:spChg>
        <pc:picChg chg="add">
          <ac:chgData name="Siomades, Sunday Honor" userId="S::s736s644@home.ku.edu::386d6587-074c-4b5a-992d-5fe7761780fa" providerId="AD" clId="Web-{C72B983C-CA92-2A5D-273E-4B1A2C537441}" dt="2024-03-21T18:58:13.071" v="1229"/>
          <ac:picMkLst>
            <pc:docMk/>
            <pc:sldMk cId="2346311172" sldId="265"/>
            <ac:picMk id="9" creationId="{2D547C43-C6CE-CDCE-B3D5-34E0AC37B682}"/>
          </ac:picMkLst>
        </pc:picChg>
      </pc:sldChg>
      <pc:sldChg chg="addSp modSp add replId">
        <pc:chgData name="Siomades, Sunday Honor" userId="S::s736s644@home.ku.edu::386d6587-074c-4b5a-992d-5fe7761780fa" providerId="AD" clId="Web-{C72B983C-CA92-2A5D-273E-4B1A2C537441}" dt="2024-03-21T19:39:52.933" v="1612" actId="20577"/>
        <pc:sldMkLst>
          <pc:docMk/>
          <pc:sldMk cId="1888385993" sldId="266"/>
        </pc:sldMkLst>
        <pc:spChg chg="mod">
          <ac:chgData name="Siomades, Sunday Honor" userId="S::s736s644@home.ku.edu::386d6587-074c-4b5a-992d-5fe7761780fa" providerId="AD" clId="Web-{C72B983C-CA92-2A5D-273E-4B1A2C537441}" dt="2024-03-21T17:23:51.549" v="840" actId="20577"/>
          <ac:spMkLst>
            <pc:docMk/>
            <pc:sldMk cId="1888385993" sldId="266"/>
            <ac:spMk id="2" creationId="{4536D7F2-4A98-3478-1C89-9D9749982349}"/>
          </ac:spMkLst>
        </pc:spChg>
        <pc:spChg chg="mod">
          <ac:chgData name="Siomades, Sunday Honor" userId="S::s736s644@home.ku.edu::386d6587-074c-4b5a-992d-5fe7761780fa" providerId="AD" clId="Web-{C72B983C-CA92-2A5D-273E-4B1A2C537441}" dt="2024-03-21T19:39:52.933" v="1612" actId="20577"/>
          <ac:spMkLst>
            <pc:docMk/>
            <pc:sldMk cId="1888385993" sldId="266"/>
            <ac:spMk id="4" creationId="{6FDDCA13-C18D-1025-013D-AF39CB31605B}"/>
          </ac:spMkLst>
        </pc:spChg>
        <pc:spChg chg="mod">
          <ac:chgData name="Siomades, Sunday Honor" userId="S::s736s644@home.ku.edu::386d6587-074c-4b5a-992d-5fe7761780fa" providerId="AD" clId="Web-{C72B983C-CA92-2A5D-273E-4B1A2C537441}" dt="2024-03-21T17:23:22.814" v="833" actId="14100"/>
          <ac:spMkLst>
            <pc:docMk/>
            <pc:sldMk cId="1888385993" sldId="266"/>
            <ac:spMk id="5" creationId="{F2662A7F-EF20-FCD2-42B2-326DFF45CDED}"/>
          </ac:spMkLst>
        </pc:spChg>
        <pc:spChg chg="mod">
          <ac:chgData name="Siomades, Sunday Honor" userId="S::s736s644@home.ku.edu::386d6587-074c-4b5a-992d-5fe7761780fa" providerId="AD" clId="Web-{C72B983C-CA92-2A5D-273E-4B1A2C537441}" dt="2024-03-21T19:39:52.933" v="1612" actId="20577"/>
          <ac:spMkLst>
            <pc:docMk/>
            <pc:sldMk cId="1888385993" sldId="266"/>
            <ac:spMk id="6" creationId="{6E2385D2-3820-B930-55C9-11197A2F6B6C}"/>
          </ac:spMkLst>
        </pc:spChg>
        <pc:picChg chg="add">
          <ac:chgData name="Siomades, Sunday Honor" userId="S::s736s644@home.ku.edu::386d6587-074c-4b5a-992d-5fe7761780fa" providerId="AD" clId="Web-{C72B983C-CA92-2A5D-273E-4B1A2C537441}" dt="2024-03-21T18:58:15.118" v="1230"/>
          <ac:picMkLst>
            <pc:docMk/>
            <pc:sldMk cId="1888385993" sldId="266"/>
            <ac:picMk id="9" creationId="{A4515CE2-B90A-485F-524A-EC03F1FADFBA}"/>
          </ac:picMkLst>
        </pc:picChg>
      </pc:sldChg>
      <pc:sldChg chg="addSp delSp modSp add replId">
        <pc:chgData name="Siomades, Sunday Honor" userId="S::s736s644@home.ku.edu::386d6587-074c-4b5a-992d-5fe7761780fa" providerId="AD" clId="Web-{C72B983C-CA92-2A5D-273E-4B1A2C537441}" dt="2024-03-21T19:09:18.981" v="1355" actId="14100"/>
        <pc:sldMkLst>
          <pc:docMk/>
          <pc:sldMk cId="3393834196" sldId="267"/>
        </pc:sldMkLst>
        <pc:spChg chg="mod">
          <ac:chgData name="Siomades, Sunday Honor" userId="S::s736s644@home.ku.edu::386d6587-074c-4b5a-992d-5fe7761780fa" providerId="AD" clId="Web-{C72B983C-CA92-2A5D-273E-4B1A2C537441}" dt="2024-03-21T17:30:32.639" v="912" actId="20577"/>
          <ac:spMkLst>
            <pc:docMk/>
            <pc:sldMk cId="3393834196" sldId="267"/>
            <ac:spMk id="2" creationId="{4536D7F2-4A98-3478-1C89-9D9749982349}"/>
          </ac:spMkLst>
        </pc:spChg>
        <pc:spChg chg="mod">
          <ac:chgData name="Siomades, Sunday Honor" userId="S::s736s644@home.ku.edu::386d6587-074c-4b5a-992d-5fe7761780fa" providerId="AD" clId="Web-{C72B983C-CA92-2A5D-273E-4B1A2C537441}" dt="2024-03-21T18:39:37.133" v="1146" actId="20577"/>
          <ac:spMkLst>
            <pc:docMk/>
            <pc:sldMk cId="3393834196" sldId="267"/>
            <ac:spMk id="3" creationId="{4BB675DA-2D4B-F0D8-E3CD-86945E353E2D}"/>
          </ac:spMkLst>
        </pc:spChg>
        <pc:spChg chg="mod">
          <ac:chgData name="Siomades, Sunday Honor" userId="S::s736s644@home.ku.edu::386d6587-074c-4b5a-992d-5fe7761780fa" providerId="AD" clId="Web-{C72B983C-CA92-2A5D-273E-4B1A2C537441}" dt="2024-03-21T19:05:42.100" v="1332" actId="14100"/>
          <ac:spMkLst>
            <pc:docMk/>
            <pc:sldMk cId="3393834196" sldId="267"/>
            <ac:spMk id="4" creationId="{6FDDCA13-C18D-1025-013D-AF39CB31605B}"/>
          </ac:spMkLst>
        </pc:spChg>
        <pc:spChg chg="add mod">
          <ac:chgData name="Siomades, Sunday Honor" userId="S::s736s644@home.ku.edu::386d6587-074c-4b5a-992d-5fe7761780fa" providerId="AD" clId="Web-{C72B983C-CA92-2A5D-273E-4B1A2C537441}" dt="2024-03-21T19:07:30.666" v="1348" actId="1076"/>
          <ac:spMkLst>
            <pc:docMk/>
            <pc:sldMk cId="3393834196" sldId="267"/>
            <ac:spMk id="11" creationId="{CDE31585-38B8-6A6A-530F-168DA9AEEF13}"/>
          </ac:spMkLst>
        </pc:spChg>
        <pc:spChg chg="del">
          <ac:chgData name="Siomades, Sunday Honor" userId="S::s736s644@home.ku.edu::386d6587-074c-4b5a-992d-5fe7761780fa" providerId="AD" clId="Web-{C72B983C-CA92-2A5D-273E-4B1A2C537441}" dt="2024-03-21T17:25:42.818" v="852"/>
          <ac:spMkLst>
            <pc:docMk/>
            <pc:sldMk cId="3393834196" sldId="267"/>
            <ac:spMk id="12" creationId="{A6F700EE-BF36-73F7-D0AD-57309360735F}"/>
          </ac:spMkLst>
        </pc:spChg>
        <pc:spChg chg="del">
          <ac:chgData name="Siomades, Sunday Honor" userId="S::s736s644@home.ku.edu::386d6587-074c-4b5a-992d-5fe7761780fa" providerId="AD" clId="Web-{C72B983C-CA92-2A5D-273E-4B1A2C537441}" dt="2024-03-21T17:25:42.818" v="851"/>
          <ac:spMkLst>
            <pc:docMk/>
            <pc:sldMk cId="3393834196" sldId="267"/>
            <ac:spMk id="14" creationId="{F3D99703-715D-C660-F0FE-ADC8F3C2CE0E}"/>
          </ac:spMkLst>
        </pc:spChg>
        <pc:spChg chg="del">
          <ac:chgData name="Siomades, Sunday Honor" userId="S::s736s644@home.ku.edu::386d6587-074c-4b5a-992d-5fe7761780fa" providerId="AD" clId="Web-{C72B983C-CA92-2A5D-273E-4B1A2C537441}" dt="2024-03-21T17:25:42.818" v="850"/>
          <ac:spMkLst>
            <pc:docMk/>
            <pc:sldMk cId="3393834196" sldId="267"/>
            <ac:spMk id="15" creationId="{42AE8D98-164C-22DF-9B3A-AB11A6C7DF99}"/>
          </ac:spMkLst>
        </pc:spChg>
        <pc:picChg chg="add">
          <ac:chgData name="Siomades, Sunday Honor" userId="S::s736s644@home.ku.edu::386d6587-074c-4b5a-992d-5fe7761780fa" providerId="AD" clId="Web-{C72B983C-CA92-2A5D-273E-4B1A2C537441}" dt="2024-03-21T18:58:17.150" v="1231"/>
          <ac:picMkLst>
            <pc:docMk/>
            <pc:sldMk cId="3393834196" sldId="267"/>
            <ac:picMk id="7" creationId="{751E9129-0A14-8311-FFDD-CAE95DCEFA1C}"/>
          </ac:picMkLst>
        </pc:picChg>
        <pc:picChg chg="add mod ord">
          <ac:chgData name="Siomades, Sunday Honor" userId="S::s736s644@home.ku.edu::386d6587-074c-4b5a-992d-5fe7761780fa" providerId="AD" clId="Web-{C72B983C-CA92-2A5D-273E-4B1A2C537441}" dt="2024-03-21T19:08:22.323" v="1352" actId="1076"/>
          <ac:picMkLst>
            <pc:docMk/>
            <pc:sldMk cId="3393834196" sldId="267"/>
            <ac:picMk id="8" creationId="{C494BC04-7444-F118-F9B2-A4E6FE8606A6}"/>
          </ac:picMkLst>
        </pc:picChg>
        <pc:picChg chg="add mod modCrop">
          <ac:chgData name="Siomades, Sunday Honor" userId="S::s736s644@home.ku.edu::386d6587-074c-4b5a-992d-5fe7761780fa" providerId="AD" clId="Web-{C72B983C-CA92-2A5D-273E-4B1A2C537441}" dt="2024-03-21T19:09:18.981" v="1355" actId="14100"/>
          <ac:picMkLst>
            <pc:docMk/>
            <pc:sldMk cId="3393834196" sldId="267"/>
            <ac:picMk id="9" creationId="{77C96792-6F44-A3FC-5812-38D0701EF3BE}"/>
          </ac:picMkLst>
        </pc:picChg>
        <pc:picChg chg="del">
          <ac:chgData name="Siomades, Sunday Honor" userId="S::s736s644@home.ku.edu::386d6587-074c-4b5a-992d-5fe7761780fa" providerId="AD" clId="Web-{C72B983C-CA92-2A5D-273E-4B1A2C537441}" dt="2024-03-21T17:25:42.818" v="849"/>
          <ac:picMkLst>
            <pc:docMk/>
            <pc:sldMk cId="3393834196" sldId="267"/>
            <ac:picMk id="24" creationId="{6E4A7518-5952-DDD5-4F1C-5F12AF04DD8A}"/>
          </ac:picMkLst>
        </pc:picChg>
      </pc:sldChg>
      <pc:sldChg chg="addSp modSp add replId">
        <pc:chgData name="Siomades, Sunday Honor" userId="S::s736s644@home.ku.edu::386d6587-074c-4b5a-992d-5fe7761780fa" providerId="AD" clId="Web-{C72B983C-CA92-2A5D-273E-4B1A2C537441}" dt="2024-03-21T19:01:51.343" v="1315" actId="14100"/>
        <pc:sldMkLst>
          <pc:docMk/>
          <pc:sldMk cId="568346268" sldId="268"/>
        </pc:sldMkLst>
        <pc:spChg chg="mod">
          <ac:chgData name="Siomades, Sunday Honor" userId="S::s736s644@home.ku.edu::386d6587-074c-4b5a-992d-5fe7761780fa" providerId="AD" clId="Web-{C72B983C-CA92-2A5D-273E-4B1A2C537441}" dt="2024-03-21T18:39:42.321" v="1149" actId="20577"/>
          <ac:spMkLst>
            <pc:docMk/>
            <pc:sldMk cId="568346268" sldId="268"/>
            <ac:spMk id="3" creationId="{4BB675DA-2D4B-F0D8-E3CD-86945E353E2D}"/>
          </ac:spMkLst>
        </pc:spChg>
        <pc:spChg chg="mod">
          <ac:chgData name="Siomades, Sunday Honor" userId="S::s736s644@home.ku.edu::386d6587-074c-4b5a-992d-5fe7761780fa" providerId="AD" clId="Web-{C72B983C-CA92-2A5D-273E-4B1A2C537441}" dt="2024-03-21T19:01:51.343" v="1315" actId="14100"/>
          <ac:spMkLst>
            <pc:docMk/>
            <pc:sldMk cId="568346268" sldId="268"/>
            <ac:spMk id="4" creationId="{6FDDCA13-C18D-1025-013D-AF39CB31605B}"/>
          </ac:spMkLst>
        </pc:spChg>
        <pc:picChg chg="add">
          <ac:chgData name="Siomades, Sunday Honor" userId="S::s736s644@home.ku.edu::386d6587-074c-4b5a-992d-5fe7761780fa" providerId="AD" clId="Web-{C72B983C-CA92-2A5D-273E-4B1A2C537441}" dt="2024-03-21T18:58:18.994" v="1232"/>
          <ac:picMkLst>
            <pc:docMk/>
            <pc:sldMk cId="568346268" sldId="268"/>
            <ac:picMk id="7" creationId="{E2BDD566-4188-D72B-A4D8-BA50D2D474F9}"/>
          </ac:picMkLst>
        </pc:picChg>
      </pc:sldChg>
      <pc:sldChg chg="add del replId">
        <pc:chgData name="Siomades, Sunday Honor" userId="S::s736s644@home.ku.edu::386d6587-074c-4b5a-992d-5fe7761780fa" providerId="AD" clId="Web-{C72B983C-CA92-2A5D-273E-4B1A2C537441}" dt="2024-03-21T17:30:34.326" v="913"/>
        <pc:sldMkLst>
          <pc:docMk/>
          <pc:sldMk cId="1360552143" sldId="268"/>
        </pc:sldMkLst>
      </pc:sldChg>
      <pc:sldChg chg="addSp modSp add replId">
        <pc:chgData name="Siomades, Sunday Honor" userId="S::s736s644@home.ku.edu::386d6587-074c-4b5a-992d-5fe7761780fa" providerId="AD" clId="Web-{C72B983C-CA92-2A5D-273E-4B1A2C537441}" dt="2024-03-21T20:46:57.757" v="2534" actId="20577"/>
        <pc:sldMkLst>
          <pc:docMk/>
          <pc:sldMk cId="913995826" sldId="269"/>
        </pc:sldMkLst>
        <pc:spChg chg="mod">
          <ac:chgData name="Siomades, Sunday Honor" userId="S::s736s644@home.ku.edu::386d6587-074c-4b5a-992d-5fe7761780fa" providerId="AD" clId="Web-{C72B983C-CA92-2A5D-273E-4B1A2C537441}" dt="2024-03-21T20:46:57.757" v="2534" actId="20577"/>
          <ac:spMkLst>
            <pc:docMk/>
            <pc:sldMk cId="913995826" sldId="269"/>
            <ac:spMk id="4" creationId="{6FDDCA13-C18D-1025-013D-AF39CB31605B}"/>
          </ac:spMkLst>
        </pc:spChg>
        <pc:spChg chg="mod">
          <ac:chgData name="Siomades, Sunday Honor" userId="S::s736s644@home.ku.edu::386d6587-074c-4b5a-992d-5fe7761780fa" providerId="AD" clId="Web-{C72B983C-CA92-2A5D-273E-4B1A2C537441}" dt="2024-03-21T20:46:53.491" v="2528" actId="20577"/>
          <ac:spMkLst>
            <pc:docMk/>
            <pc:sldMk cId="913995826" sldId="269"/>
            <ac:spMk id="6" creationId="{6E2385D2-3820-B930-55C9-11197A2F6B6C}"/>
          </ac:spMkLst>
        </pc:spChg>
        <pc:picChg chg="add">
          <ac:chgData name="Siomades, Sunday Honor" userId="S::s736s644@home.ku.edu::386d6587-074c-4b5a-992d-5fe7761780fa" providerId="AD" clId="Web-{C72B983C-CA92-2A5D-273E-4B1A2C537441}" dt="2024-03-21T18:58:21.462" v="1233"/>
          <ac:picMkLst>
            <pc:docMk/>
            <pc:sldMk cId="913995826" sldId="269"/>
            <ac:picMk id="9" creationId="{A5E316BB-215E-8598-116B-299DC257FB62}"/>
          </ac:picMkLst>
        </pc:picChg>
      </pc:sldChg>
      <pc:sldChg chg="addSp modSp add replId">
        <pc:chgData name="Siomades, Sunday Honor" userId="S::s736s644@home.ku.edu::386d6587-074c-4b5a-992d-5fe7761780fa" providerId="AD" clId="Web-{C72B983C-CA92-2A5D-273E-4B1A2C537441}" dt="2024-03-21T18:58:11.618" v="1228"/>
        <pc:sldMkLst>
          <pc:docMk/>
          <pc:sldMk cId="2800654821" sldId="270"/>
        </pc:sldMkLst>
        <pc:spChg chg="mod">
          <ac:chgData name="Siomades, Sunday Honor" userId="S::s736s644@home.ku.edu::386d6587-074c-4b5a-992d-5fe7761780fa" providerId="AD" clId="Web-{C72B983C-CA92-2A5D-273E-4B1A2C537441}" dt="2024-03-21T18:54:10.143" v="1197" actId="20577"/>
          <ac:spMkLst>
            <pc:docMk/>
            <pc:sldMk cId="2800654821" sldId="270"/>
            <ac:spMk id="2" creationId="{6FA4484D-0664-9640-8812-3CC46CC5E689}"/>
          </ac:spMkLst>
        </pc:spChg>
        <pc:spChg chg="mod">
          <ac:chgData name="Siomades, Sunday Honor" userId="S::s736s644@home.ku.edu::386d6587-074c-4b5a-992d-5fe7761780fa" providerId="AD" clId="Web-{C72B983C-CA92-2A5D-273E-4B1A2C537441}" dt="2024-03-21T18:54:23.456" v="1199" actId="20577"/>
          <ac:spMkLst>
            <pc:docMk/>
            <pc:sldMk cId="2800654821" sldId="270"/>
            <ac:spMk id="3" creationId="{77D6061D-0508-2A57-ECDA-CD19072DBF58}"/>
          </ac:spMkLst>
        </pc:spChg>
        <pc:spChg chg="mod">
          <ac:chgData name="Siomades, Sunday Honor" userId="S::s736s644@home.ku.edu::386d6587-074c-4b5a-992d-5fe7761780fa" providerId="AD" clId="Web-{C72B983C-CA92-2A5D-273E-4B1A2C537441}" dt="2024-03-21T18:55:12.004" v="1210" actId="1076"/>
          <ac:spMkLst>
            <pc:docMk/>
            <pc:sldMk cId="2800654821" sldId="270"/>
            <ac:spMk id="6" creationId="{5EB43569-EF9F-A744-1AD5-F565127C8EAF}"/>
          </ac:spMkLst>
        </pc:spChg>
        <pc:picChg chg="add">
          <ac:chgData name="Siomades, Sunday Honor" userId="S::s736s644@home.ku.edu::386d6587-074c-4b5a-992d-5fe7761780fa" providerId="AD" clId="Web-{C72B983C-CA92-2A5D-273E-4B1A2C537441}" dt="2024-03-21T18:58:11.618" v="1228"/>
          <ac:picMkLst>
            <pc:docMk/>
            <pc:sldMk cId="2800654821" sldId="270"/>
            <ac:picMk id="7" creationId="{2858293A-05A3-FE66-A5C1-4EEE120803AB}"/>
          </ac:picMkLst>
        </pc:picChg>
      </pc:sldChg>
      <pc:sldChg chg="addSp delSp modSp add replId">
        <pc:chgData name="Siomades, Sunday Honor" userId="S::s736s644@home.ku.edu::386d6587-074c-4b5a-992d-5fe7761780fa" providerId="AD" clId="Web-{C72B983C-CA92-2A5D-273E-4B1A2C537441}" dt="2024-03-21T19:18:59.389" v="1606" actId="20577"/>
        <pc:sldMkLst>
          <pc:docMk/>
          <pc:sldMk cId="3068404586" sldId="271"/>
        </pc:sldMkLst>
        <pc:spChg chg="mod">
          <ac:chgData name="Siomades, Sunday Honor" userId="S::s736s644@home.ku.edu::386d6587-074c-4b5a-992d-5fe7761780fa" providerId="AD" clId="Web-{C72B983C-CA92-2A5D-273E-4B1A2C537441}" dt="2024-03-21T18:58:53.463" v="1256" actId="20577"/>
          <ac:spMkLst>
            <pc:docMk/>
            <pc:sldMk cId="3068404586" sldId="271"/>
            <ac:spMk id="2" creationId="{6FA4484D-0664-9640-8812-3CC46CC5E689}"/>
          </ac:spMkLst>
        </pc:spChg>
        <pc:spChg chg="mod">
          <ac:chgData name="Siomades, Sunday Honor" userId="S::s736s644@home.ku.edu::386d6587-074c-4b5a-992d-5fe7761780fa" providerId="AD" clId="Web-{C72B983C-CA92-2A5D-273E-4B1A2C537441}" dt="2024-03-21T19:18:59.389" v="1606" actId="20577"/>
          <ac:spMkLst>
            <pc:docMk/>
            <pc:sldMk cId="3068404586" sldId="271"/>
            <ac:spMk id="3" creationId="{77D6061D-0508-2A57-ECDA-CD19072DBF58}"/>
          </ac:spMkLst>
        </pc:spChg>
        <pc:spChg chg="mod">
          <ac:chgData name="Siomades, Sunday Honor" userId="S::s736s644@home.ku.edu::386d6587-074c-4b5a-992d-5fe7761780fa" providerId="AD" clId="Web-{C72B983C-CA92-2A5D-273E-4B1A2C537441}" dt="2024-03-21T19:00:17.685" v="1273" actId="20577"/>
          <ac:spMkLst>
            <pc:docMk/>
            <pc:sldMk cId="3068404586" sldId="271"/>
            <ac:spMk id="4" creationId="{539AE61A-A305-DDEC-2B5C-35FE5653F0D4}"/>
          </ac:spMkLst>
        </pc:spChg>
        <pc:spChg chg="del">
          <ac:chgData name="Siomades, Sunday Honor" userId="S::s736s644@home.ku.edu::386d6587-074c-4b5a-992d-5fe7761780fa" providerId="AD" clId="Web-{C72B983C-CA92-2A5D-273E-4B1A2C537441}" dt="2024-03-21T19:00:06.669" v="1271"/>
          <ac:spMkLst>
            <pc:docMk/>
            <pc:sldMk cId="3068404586" sldId="271"/>
            <ac:spMk id="6" creationId="{5EB43569-EF9F-A744-1AD5-F565127C8EAF}"/>
          </ac:spMkLst>
        </pc:spChg>
        <pc:spChg chg="add">
          <ac:chgData name="Siomades, Sunday Honor" userId="S::s736s644@home.ku.edu::386d6587-074c-4b5a-992d-5fe7761780fa" providerId="AD" clId="Web-{C72B983C-CA92-2A5D-273E-4B1A2C537441}" dt="2024-03-21T19:00:07.278" v="1272"/>
          <ac:spMkLst>
            <pc:docMk/>
            <pc:sldMk cId="3068404586" sldId="271"/>
            <ac:spMk id="9" creationId="{2D0D0FB8-96ED-B87C-341E-72764A7AD386}"/>
          </ac:spMkLst>
        </pc:spChg>
        <pc:picChg chg="add">
          <ac:chgData name="Siomades, Sunday Honor" userId="S::s736s644@home.ku.edu::386d6587-074c-4b5a-992d-5fe7761780fa" providerId="AD" clId="Web-{C72B983C-CA92-2A5D-273E-4B1A2C537441}" dt="2024-03-21T18:58:23.603" v="1234"/>
          <ac:picMkLst>
            <pc:docMk/>
            <pc:sldMk cId="3068404586" sldId="271"/>
            <ac:picMk id="7" creationId="{BA1F67F8-64B6-9E83-5927-3A068CE9EBB3}"/>
          </ac:picMkLst>
        </pc:picChg>
      </pc:sldChg>
      <pc:sldChg chg="addSp delSp modSp add ord replId">
        <pc:chgData name="Siomades, Sunday Honor" userId="S::s736s644@home.ku.edu::386d6587-074c-4b5a-992d-5fe7761780fa" providerId="AD" clId="Web-{C72B983C-CA92-2A5D-273E-4B1A2C537441}" dt="2024-03-21T20:54:23.830" v="2799"/>
        <pc:sldMkLst>
          <pc:docMk/>
          <pc:sldMk cId="975705269" sldId="272"/>
        </pc:sldMkLst>
        <pc:spChg chg="mod">
          <ac:chgData name="Siomades, Sunday Honor" userId="S::s736s644@home.ku.edu::386d6587-074c-4b5a-992d-5fe7761780fa" providerId="AD" clId="Web-{C72B983C-CA92-2A5D-273E-4B1A2C537441}" dt="2024-03-21T19:01:34.624" v="1314" actId="20577"/>
          <ac:spMkLst>
            <pc:docMk/>
            <pc:sldMk cId="975705269" sldId="272"/>
            <ac:spMk id="2" creationId="{4536D7F2-4A98-3478-1C89-9D9749982349}"/>
          </ac:spMkLst>
        </pc:spChg>
        <pc:spChg chg="mod">
          <ac:chgData name="Siomades, Sunday Honor" userId="S::s736s644@home.ku.edu::386d6587-074c-4b5a-992d-5fe7761780fa" providerId="AD" clId="Web-{C72B983C-CA92-2A5D-273E-4B1A2C537441}" dt="2024-03-21T20:35:13.147" v="2254" actId="20577"/>
          <ac:spMkLst>
            <pc:docMk/>
            <pc:sldMk cId="975705269" sldId="272"/>
            <ac:spMk id="3" creationId="{4BB675DA-2D4B-F0D8-E3CD-86945E353E2D}"/>
          </ac:spMkLst>
        </pc:spChg>
        <pc:spChg chg="mod">
          <ac:chgData name="Siomades, Sunday Honor" userId="S::s736s644@home.ku.edu::386d6587-074c-4b5a-992d-5fe7761780fa" providerId="AD" clId="Web-{C72B983C-CA92-2A5D-273E-4B1A2C537441}" dt="2024-03-21T20:38:00.791" v="2317" actId="20577"/>
          <ac:spMkLst>
            <pc:docMk/>
            <pc:sldMk cId="975705269" sldId="272"/>
            <ac:spMk id="4" creationId="{6FDDCA13-C18D-1025-013D-AF39CB31605B}"/>
          </ac:spMkLst>
        </pc:spChg>
        <pc:spChg chg="mod">
          <ac:chgData name="Siomades, Sunday Honor" userId="S::s736s644@home.ku.edu::386d6587-074c-4b5a-992d-5fe7761780fa" providerId="AD" clId="Web-{C72B983C-CA92-2A5D-273E-4B1A2C537441}" dt="2024-03-21T20:35:15.678" v="2257" actId="20577"/>
          <ac:spMkLst>
            <pc:docMk/>
            <pc:sldMk cId="975705269" sldId="272"/>
            <ac:spMk id="5" creationId="{F2662A7F-EF20-FCD2-42B2-326DFF45CDED}"/>
          </ac:spMkLst>
        </pc:spChg>
        <pc:spChg chg="del mod">
          <ac:chgData name="Siomades, Sunday Honor" userId="S::s736s644@home.ku.edu::386d6587-074c-4b5a-992d-5fe7761780fa" providerId="AD" clId="Web-{C72B983C-CA92-2A5D-273E-4B1A2C537441}" dt="2024-03-21T20:36:05.554" v="2277"/>
          <ac:spMkLst>
            <pc:docMk/>
            <pc:sldMk cId="975705269" sldId="272"/>
            <ac:spMk id="6" creationId="{6E2385D2-3820-B930-55C9-11197A2F6B6C}"/>
          </ac:spMkLst>
        </pc:spChg>
        <pc:spChg chg="del">
          <ac:chgData name="Siomades, Sunday Honor" userId="S::s736s644@home.ku.edu::386d6587-074c-4b5a-992d-5fe7761780fa" providerId="AD" clId="Web-{C72B983C-CA92-2A5D-273E-4B1A2C537441}" dt="2024-03-21T20:54:23.298" v="2798"/>
          <ac:spMkLst>
            <pc:docMk/>
            <pc:sldMk cId="975705269" sldId="272"/>
            <ac:spMk id="8" creationId="{0729BACC-D072-D374-3319-B04B8FDA74D3}"/>
          </ac:spMkLst>
        </pc:spChg>
        <pc:spChg chg="add mod">
          <ac:chgData name="Siomades, Sunday Honor" userId="S::s736s644@home.ku.edu::386d6587-074c-4b5a-992d-5fe7761780fa" providerId="AD" clId="Web-{C72B983C-CA92-2A5D-273E-4B1A2C537441}" dt="2024-03-21T20:35:37.257" v="2267" actId="1076"/>
          <ac:spMkLst>
            <pc:docMk/>
            <pc:sldMk cId="975705269" sldId="272"/>
            <ac:spMk id="10" creationId="{D1473580-0C2B-CE66-871D-ADD3603EA727}"/>
          </ac:spMkLst>
        </pc:spChg>
        <pc:spChg chg="add mod">
          <ac:chgData name="Siomades, Sunday Honor" userId="S::s736s644@home.ku.edu::386d6587-074c-4b5a-992d-5fe7761780fa" providerId="AD" clId="Web-{C72B983C-CA92-2A5D-273E-4B1A2C537441}" dt="2024-03-21T20:53:03.390" v="2785" actId="20577"/>
          <ac:spMkLst>
            <pc:docMk/>
            <pc:sldMk cId="975705269" sldId="272"/>
            <ac:spMk id="12" creationId="{44E5BA53-16C7-CDCC-9FAE-C4C8364B63CB}"/>
          </ac:spMkLst>
        </pc:spChg>
        <pc:spChg chg="add del mod">
          <ac:chgData name="Siomades, Sunday Honor" userId="S::s736s644@home.ku.edu::386d6587-074c-4b5a-992d-5fe7761780fa" providerId="AD" clId="Web-{C72B983C-CA92-2A5D-273E-4B1A2C537441}" dt="2024-03-21T20:36:21.398" v="2281"/>
          <ac:spMkLst>
            <pc:docMk/>
            <pc:sldMk cId="975705269" sldId="272"/>
            <ac:spMk id="14" creationId="{25E7AF9E-E293-C141-B756-853BF4699D00}"/>
          </ac:spMkLst>
        </pc:spChg>
        <pc:spChg chg="add">
          <ac:chgData name="Siomades, Sunday Honor" userId="S::s736s644@home.ku.edu::386d6587-074c-4b5a-992d-5fe7761780fa" providerId="AD" clId="Web-{C72B983C-CA92-2A5D-273E-4B1A2C537441}" dt="2024-03-21T20:54:23.830" v="2799"/>
          <ac:spMkLst>
            <pc:docMk/>
            <pc:sldMk cId="975705269" sldId="272"/>
            <ac:spMk id="16" creationId="{BCD61EEC-9B1E-B8C5-EB96-B69B57F10420}"/>
          </ac:spMkLst>
        </pc:spChg>
      </pc:sldChg>
      <pc:sldChg chg="modSp add del replId">
        <pc:chgData name="Siomades, Sunday Honor" userId="S::s736s644@home.ku.edu::386d6587-074c-4b5a-992d-5fe7761780fa" providerId="AD" clId="Web-{C72B983C-CA92-2A5D-273E-4B1A2C537441}" dt="2024-03-21T20:47:22.742" v="2535"/>
        <pc:sldMkLst>
          <pc:docMk/>
          <pc:sldMk cId="1731639010" sldId="273"/>
        </pc:sldMkLst>
        <pc:spChg chg="mod">
          <ac:chgData name="Siomades, Sunday Honor" userId="S::s736s644@home.ku.edu::386d6587-074c-4b5a-992d-5fe7761780fa" providerId="AD" clId="Web-{C72B983C-CA92-2A5D-273E-4B1A2C537441}" dt="2024-03-21T19:01:30.046" v="1312" actId="20577"/>
          <ac:spMkLst>
            <pc:docMk/>
            <pc:sldMk cId="1731639010" sldId="273"/>
            <ac:spMk id="2" creationId="{4536D7F2-4A98-3478-1C89-9D9749982349}"/>
          </ac:spMkLst>
        </pc:spChg>
      </pc:sldChg>
      <pc:sldChg chg="addSp delSp modSp add replId">
        <pc:chgData name="Siomades, Sunday Honor" userId="S::s736s644@home.ku.edu::386d6587-074c-4b5a-992d-5fe7761780fa" providerId="AD" clId="Web-{C72B983C-CA92-2A5D-273E-4B1A2C537441}" dt="2024-03-21T20:54:16.798" v="2795"/>
        <pc:sldMkLst>
          <pc:docMk/>
          <pc:sldMk cId="409085809" sldId="274"/>
        </pc:sldMkLst>
        <pc:spChg chg="mod">
          <ac:chgData name="Siomades, Sunday Honor" userId="S::s736s644@home.ku.edu::386d6587-074c-4b5a-992d-5fe7761780fa" providerId="AD" clId="Web-{C72B983C-CA92-2A5D-273E-4B1A2C537441}" dt="2024-03-21T19:01:26.421" v="1311" actId="20577"/>
          <ac:spMkLst>
            <pc:docMk/>
            <pc:sldMk cId="409085809" sldId="274"/>
            <ac:spMk id="2" creationId="{4536D7F2-4A98-3478-1C89-9D9749982349}"/>
          </ac:spMkLst>
        </pc:spChg>
        <pc:spChg chg="mod">
          <ac:chgData name="Siomades, Sunday Honor" userId="S::s736s644@home.ku.edu::386d6587-074c-4b5a-992d-5fe7761780fa" providerId="AD" clId="Web-{C72B983C-CA92-2A5D-273E-4B1A2C537441}" dt="2024-03-21T19:43:12.453" v="1632" actId="20577"/>
          <ac:spMkLst>
            <pc:docMk/>
            <pc:sldMk cId="409085809" sldId="274"/>
            <ac:spMk id="3" creationId="{4BB675DA-2D4B-F0D8-E3CD-86945E353E2D}"/>
          </ac:spMkLst>
        </pc:spChg>
        <pc:spChg chg="mod">
          <ac:chgData name="Siomades, Sunday Honor" userId="S::s736s644@home.ku.edu::386d6587-074c-4b5a-992d-5fe7761780fa" providerId="AD" clId="Web-{C72B983C-CA92-2A5D-273E-4B1A2C537441}" dt="2024-03-21T20:26:01.321" v="1990" actId="20577"/>
          <ac:spMkLst>
            <pc:docMk/>
            <pc:sldMk cId="409085809" sldId="274"/>
            <ac:spMk id="4" creationId="{6FDDCA13-C18D-1025-013D-AF39CB31605B}"/>
          </ac:spMkLst>
        </pc:spChg>
        <pc:spChg chg="del">
          <ac:chgData name="Siomades, Sunday Honor" userId="S::s736s644@home.ku.edu::386d6587-074c-4b5a-992d-5fe7761780fa" providerId="AD" clId="Web-{C72B983C-CA92-2A5D-273E-4B1A2C537441}" dt="2024-03-21T20:54:16.298" v="2794"/>
          <ac:spMkLst>
            <pc:docMk/>
            <pc:sldMk cId="409085809" sldId="274"/>
            <ac:spMk id="6" creationId="{DEB96872-5BCD-C3A7-2618-B0EB36CC23C0}"/>
          </ac:spMkLst>
        </pc:spChg>
        <pc:spChg chg="add">
          <ac:chgData name="Siomades, Sunday Honor" userId="S::s736s644@home.ku.edu::386d6587-074c-4b5a-992d-5fe7761780fa" providerId="AD" clId="Web-{C72B983C-CA92-2A5D-273E-4B1A2C537441}" dt="2024-03-21T20:54:16.798" v="2795"/>
          <ac:spMkLst>
            <pc:docMk/>
            <pc:sldMk cId="409085809" sldId="274"/>
            <ac:spMk id="8" creationId="{BF44AFB5-5EB3-4BDD-780A-D401CCB16D63}"/>
          </ac:spMkLst>
        </pc:spChg>
      </pc:sldChg>
      <pc:sldChg chg="addSp delSp modSp add replId">
        <pc:chgData name="Siomades, Sunday Honor" userId="S::s736s644@home.ku.edu::386d6587-074c-4b5a-992d-5fe7761780fa" providerId="AD" clId="Web-{C72B983C-CA92-2A5D-273E-4B1A2C537441}" dt="2024-03-21T20:54:13.986" v="2793"/>
        <pc:sldMkLst>
          <pc:docMk/>
          <pc:sldMk cId="710776388" sldId="275"/>
        </pc:sldMkLst>
        <pc:spChg chg="mod">
          <ac:chgData name="Siomades, Sunday Honor" userId="S::s736s644@home.ku.edu::386d6587-074c-4b5a-992d-5fe7761780fa" providerId="AD" clId="Web-{C72B983C-CA92-2A5D-273E-4B1A2C537441}" dt="2024-03-21T19:01:17.686" v="1310" actId="20577"/>
          <ac:spMkLst>
            <pc:docMk/>
            <pc:sldMk cId="710776388" sldId="275"/>
            <ac:spMk id="2" creationId="{4536D7F2-4A98-3478-1C89-9D9749982349}"/>
          </ac:spMkLst>
        </pc:spChg>
        <pc:spChg chg="mod">
          <ac:chgData name="Siomades, Sunday Honor" userId="S::s736s644@home.ku.edu::386d6587-074c-4b5a-992d-5fe7761780fa" providerId="AD" clId="Web-{C72B983C-CA92-2A5D-273E-4B1A2C537441}" dt="2024-03-21T20:53:32.625" v="2790" actId="20577"/>
          <ac:spMkLst>
            <pc:docMk/>
            <pc:sldMk cId="710776388" sldId="275"/>
            <ac:spMk id="4" creationId="{6FDDCA13-C18D-1025-013D-AF39CB31605B}"/>
          </ac:spMkLst>
        </pc:spChg>
        <pc:spChg chg="mod">
          <ac:chgData name="Siomades, Sunday Honor" userId="S::s736s644@home.ku.edu::386d6587-074c-4b5a-992d-5fe7761780fa" providerId="AD" clId="Web-{C72B983C-CA92-2A5D-273E-4B1A2C537441}" dt="2024-03-21T20:53:32.625" v="2790" actId="20577"/>
          <ac:spMkLst>
            <pc:docMk/>
            <pc:sldMk cId="710776388" sldId="275"/>
            <ac:spMk id="6" creationId="{6E2385D2-3820-B930-55C9-11197A2F6B6C}"/>
          </ac:spMkLst>
        </pc:spChg>
        <pc:spChg chg="del">
          <ac:chgData name="Siomades, Sunday Honor" userId="S::s736s644@home.ku.edu::386d6587-074c-4b5a-992d-5fe7761780fa" providerId="AD" clId="Web-{C72B983C-CA92-2A5D-273E-4B1A2C537441}" dt="2024-03-21T20:54:13.439" v="2792"/>
          <ac:spMkLst>
            <pc:docMk/>
            <pc:sldMk cId="710776388" sldId="275"/>
            <ac:spMk id="8" creationId="{2C17D9EA-BB15-D9A3-D631-708BA3A23B3D}"/>
          </ac:spMkLst>
        </pc:spChg>
        <pc:spChg chg="add">
          <ac:chgData name="Siomades, Sunday Honor" userId="S::s736s644@home.ku.edu::386d6587-074c-4b5a-992d-5fe7761780fa" providerId="AD" clId="Web-{C72B983C-CA92-2A5D-273E-4B1A2C537441}" dt="2024-03-21T20:54:13.986" v="2793"/>
          <ac:spMkLst>
            <pc:docMk/>
            <pc:sldMk cId="710776388" sldId="275"/>
            <ac:spMk id="10" creationId="{F77504AB-CF0A-CD3A-7F0B-A96E689389CC}"/>
          </ac:spMkLst>
        </pc:spChg>
      </pc:sldChg>
      <pc:sldChg chg="addSp delSp modSp add replId">
        <pc:chgData name="Siomades, Sunday Honor" userId="S::s736s644@home.ku.edu::386d6587-074c-4b5a-992d-5fe7761780fa" providerId="AD" clId="Web-{C72B983C-CA92-2A5D-273E-4B1A2C537441}" dt="2024-03-21T20:54:09.329" v="2791" actId="20577"/>
        <pc:sldMkLst>
          <pc:docMk/>
          <pc:sldMk cId="2930359257" sldId="276"/>
        </pc:sldMkLst>
        <pc:spChg chg="mod">
          <ac:chgData name="Siomades, Sunday Honor" userId="S::s736s644@home.ku.edu::386d6587-074c-4b5a-992d-5fe7761780fa" providerId="AD" clId="Web-{C72B983C-CA92-2A5D-273E-4B1A2C537441}" dt="2024-03-21T19:00:54.717" v="1289" actId="20577"/>
          <ac:spMkLst>
            <pc:docMk/>
            <pc:sldMk cId="2930359257" sldId="276"/>
            <ac:spMk id="2" creationId="{4536D7F2-4A98-3478-1C89-9D9749982349}"/>
          </ac:spMkLst>
        </pc:spChg>
        <pc:spChg chg="mod">
          <ac:chgData name="Siomades, Sunday Honor" userId="S::s736s644@home.ku.edu::386d6587-074c-4b5a-992d-5fe7761780fa" providerId="AD" clId="Web-{C72B983C-CA92-2A5D-273E-4B1A2C537441}" dt="2024-03-21T19:39:39.277" v="1610" actId="20577"/>
          <ac:spMkLst>
            <pc:docMk/>
            <pc:sldMk cId="2930359257" sldId="276"/>
            <ac:spMk id="4" creationId="{6FDDCA13-C18D-1025-013D-AF39CB31605B}"/>
          </ac:spMkLst>
        </pc:spChg>
        <pc:spChg chg="mod">
          <ac:chgData name="Siomades, Sunday Honor" userId="S::s736s644@home.ku.edu::386d6587-074c-4b5a-992d-5fe7761780fa" providerId="AD" clId="Web-{C72B983C-CA92-2A5D-273E-4B1A2C537441}" dt="2024-03-21T19:13:54.583" v="1456" actId="20577"/>
          <ac:spMkLst>
            <pc:docMk/>
            <pc:sldMk cId="2930359257" sldId="276"/>
            <ac:spMk id="6" creationId="{6E2385D2-3820-B930-55C9-11197A2F6B6C}"/>
          </ac:spMkLst>
        </pc:spChg>
        <pc:spChg chg="mod">
          <ac:chgData name="Siomades, Sunday Honor" userId="S::s736s644@home.ku.edu::386d6587-074c-4b5a-992d-5fe7761780fa" providerId="AD" clId="Web-{C72B983C-CA92-2A5D-273E-4B1A2C537441}" dt="2024-03-21T20:54:09.329" v="2791" actId="20577"/>
          <ac:spMkLst>
            <pc:docMk/>
            <pc:sldMk cId="2930359257" sldId="276"/>
            <ac:spMk id="8" creationId="{EA028A60-E4D2-93F5-109B-089F1D61FD69}"/>
          </ac:spMkLst>
        </pc:spChg>
        <pc:spChg chg="add del mod">
          <ac:chgData name="Siomades, Sunday Honor" userId="S::s736s644@home.ku.edu::386d6587-074c-4b5a-992d-5fe7761780fa" providerId="AD" clId="Web-{C72B983C-CA92-2A5D-273E-4B1A2C537441}" dt="2024-03-21T19:10:52.265" v="1382"/>
          <ac:spMkLst>
            <pc:docMk/>
            <pc:sldMk cId="2930359257" sldId="276"/>
            <ac:spMk id="10" creationId="{D898DD3B-6880-4253-E45A-03EC544E8168}"/>
          </ac:spMkLst>
        </pc:spChg>
      </pc:sldChg>
      <pc:sldChg chg="addSp delSp modSp add replId">
        <pc:chgData name="Siomades, Sunday Honor" userId="S::s736s644@home.ku.edu::386d6587-074c-4b5a-992d-5fe7761780fa" providerId="AD" clId="Web-{C72B983C-CA92-2A5D-273E-4B1A2C537441}" dt="2024-03-21T20:54:27.955" v="2801"/>
        <pc:sldMkLst>
          <pc:docMk/>
          <pc:sldMk cId="2961121873" sldId="277"/>
        </pc:sldMkLst>
        <pc:spChg chg="mod">
          <ac:chgData name="Siomades, Sunday Honor" userId="S::s736s644@home.ku.edu::386d6587-074c-4b5a-992d-5fe7761780fa" providerId="AD" clId="Web-{C72B983C-CA92-2A5D-273E-4B1A2C537441}" dt="2024-03-21T20:39:06.308" v="2347" actId="20577"/>
          <ac:spMkLst>
            <pc:docMk/>
            <pc:sldMk cId="2961121873" sldId="277"/>
            <ac:spMk id="3" creationId="{4BB675DA-2D4B-F0D8-E3CD-86945E353E2D}"/>
          </ac:spMkLst>
        </pc:spChg>
        <pc:spChg chg="add del mod">
          <ac:chgData name="Siomades, Sunday Honor" userId="S::s736s644@home.ku.edu::386d6587-074c-4b5a-992d-5fe7761780fa" providerId="AD" clId="Web-{C72B983C-CA92-2A5D-273E-4B1A2C537441}" dt="2024-03-21T20:46:22.787" v="2526" actId="20577"/>
          <ac:spMkLst>
            <pc:docMk/>
            <pc:sldMk cId="2961121873" sldId="277"/>
            <ac:spMk id="4" creationId="{6FDDCA13-C18D-1025-013D-AF39CB31605B}"/>
          </ac:spMkLst>
        </pc:spChg>
        <pc:spChg chg="del">
          <ac:chgData name="Siomades, Sunday Honor" userId="S::s736s644@home.ku.edu::386d6587-074c-4b5a-992d-5fe7761780fa" providerId="AD" clId="Web-{C72B983C-CA92-2A5D-273E-4B1A2C537441}" dt="2024-03-21T20:40:09.075" v="2366"/>
          <ac:spMkLst>
            <pc:docMk/>
            <pc:sldMk cId="2961121873" sldId="277"/>
            <ac:spMk id="5" creationId="{F2662A7F-EF20-FCD2-42B2-326DFF45CDED}"/>
          </ac:spMkLst>
        </pc:spChg>
        <pc:spChg chg="del mod">
          <ac:chgData name="Siomades, Sunday Honor" userId="S::s736s644@home.ku.edu::386d6587-074c-4b5a-992d-5fe7761780fa" providerId="AD" clId="Web-{C72B983C-CA92-2A5D-273E-4B1A2C537441}" dt="2024-03-21T20:40:06.263" v="2364"/>
          <ac:spMkLst>
            <pc:docMk/>
            <pc:sldMk cId="2961121873" sldId="277"/>
            <ac:spMk id="6" creationId="{6E2385D2-3820-B930-55C9-11197A2F6B6C}"/>
          </ac:spMkLst>
        </pc:spChg>
        <pc:spChg chg="del">
          <ac:chgData name="Siomades, Sunday Honor" userId="S::s736s644@home.ku.edu::386d6587-074c-4b5a-992d-5fe7761780fa" providerId="AD" clId="Web-{C72B983C-CA92-2A5D-273E-4B1A2C537441}" dt="2024-03-21T20:54:27.501" v="2800"/>
          <ac:spMkLst>
            <pc:docMk/>
            <pc:sldMk cId="2961121873" sldId="277"/>
            <ac:spMk id="8" creationId="{0729BACC-D072-D374-3319-B04B8FDA74D3}"/>
          </ac:spMkLst>
        </pc:spChg>
        <pc:spChg chg="add del mod">
          <ac:chgData name="Siomades, Sunday Honor" userId="S::s736s644@home.ku.edu::386d6587-074c-4b5a-992d-5fe7761780fa" providerId="AD" clId="Web-{C72B983C-CA92-2A5D-273E-4B1A2C537441}" dt="2024-03-21T20:39:35.121" v="2353"/>
          <ac:spMkLst>
            <pc:docMk/>
            <pc:sldMk cId="2961121873" sldId="277"/>
            <ac:spMk id="10" creationId="{39840045-5CC4-2842-1951-36B93645F8ED}"/>
          </ac:spMkLst>
        </pc:spChg>
        <pc:spChg chg="add del mod">
          <ac:chgData name="Siomades, Sunday Honor" userId="S::s736s644@home.ku.edu::386d6587-074c-4b5a-992d-5fe7761780fa" providerId="AD" clId="Web-{C72B983C-CA92-2A5D-273E-4B1A2C537441}" dt="2024-03-21T20:40:09.028" v="2365"/>
          <ac:spMkLst>
            <pc:docMk/>
            <pc:sldMk cId="2961121873" sldId="277"/>
            <ac:spMk id="12" creationId="{EA6B09FB-16C8-D365-9750-EB6EECADB496}"/>
          </ac:spMkLst>
        </pc:spChg>
        <pc:spChg chg="add del mod">
          <ac:chgData name="Siomades, Sunday Honor" userId="S::s736s644@home.ku.edu::386d6587-074c-4b5a-992d-5fe7761780fa" providerId="AD" clId="Web-{C72B983C-CA92-2A5D-273E-4B1A2C537441}" dt="2024-03-21T20:40:11.560" v="2367"/>
          <ac:spMkLst>
            <pc:docMk/>
            <pc:sldMk cId="2961121873" sldId="277"/>
            <ac:spMk id="14" creationId="{A794883F-2287-E952-C2FF-04B18429BA58}"/>
          </ac:spMkLst>
        </pc:spChg>
        <pc:spChg chg="add">
          <ac:chgData name="Siomades, Sunday Honor" userId="S::s736s644@home.ku.edu::386d6587-074c-4b5a-992d-5fe7761780fa" providerId="AD" clId="Web-{C72B983C-CA92-2A5D-273E-4B1A2C537441}" dt="2024-03-21T20:54:27.955" v="2801"/>
          <ac:spMkLst>
            <pc:docMk/>
            <pc:sldMk cId="2961121873" sldId="277"/>
            <ac:spMk id="16" creationId="{BE0A1256-50DF-1D26-FE56-30441545DC2B}"/>
          </ac:spMkLst>
        </pc:spChg>
      </pc:sldChg>
      <pc:sldChg chg="addSp delSp modSp add replId">
        <pc:chgData name="Siomades, Sunday Honor" userId="S::s736s644@home.ku.edu::386d6587-074c-4b5a-992d-5fe7761780fa" providerId="AD" clId="Web-{C72B983C-CA92-2A5D-273E-4B1A2C537441}" dt="2024-03-21T20:54:19.986" v="2797"/>
        <pc:sldMkLst>
          <pc:docMk/>
          <pc:sldMk cId="322975200" sldId="278"/>
        </pc:sldMkLst>
        <pc:spChg chg="mod">
          <ac:chgData name="Siomades, Sunday Honor" userId="S::s736s644@home.ku.edu::386d6587-074c-4b5a-992d-5fe7761780fa" providerId="AD" clId="Web-{C72B983C-CA92-2A5D-273E-4B1A2C537441}" dt="2024-03-21T20:47:36.492" v="2543" actId="20577"/>
          <ac:spMkLst>
            <pc:docMk/>
            <pc:sldMk cId="322975200" sldId="278"/>
            <ac:spMk id="3" creationId="{4BB675DA-2D4B-F0D8-E3CD-86945E353E2D}"/>
          </ac:spMkLst>
        </pc:spChg>
        <pc:spChg chg="mod">
          <ac:chgData name="Siomades, Sunday Honor" userId="S::s736s644@home.ku.edu::386d6587-074c-4b5a-992d-5fe7761780fa" providerId="AD" clId="Web-{C72B983C-CA92-2A5D-273E-4B1A2C537441}" dt="2024-03-21T20:52:20.327" v="2761" actId="20577"/>
          <ac:spMkLst>
            <pc:docMk/>
            <pc:sldMk cId="322975200" sldId="278"/>
            <ac:spMk id="4" creationId="{6FDDCA13-C18D-1025-013D-AF39CB31605B}"/>
          </ac:spMkLst>
        </pc:spChg>
        <pc:spChg chg="del">
          <ac:chgData name="Siomades, Sunday Honor" userId="S::s736s644@home.ku.edu::386d6587-074c-4b5a-992d-5fe7761780fa" providerId="AD" clId="Web-{C72B983C-CA92-2A5D-273E-4B1A2C537441}" dt="2024-03-21T20:54:19.439" v="2796"/>
          <ac:spMkLst>
            <pc:docMk/>
            <pc:sldMk cId="322975200" sldId="278"/>
            <ac:spMk id="6" creationId="{DEB96872-5BCD-C3A7-2618-B0EB36CC23C0}"/>
          </ac:spMkLst>
        </pc:spChg>
        <pc:spChg chg="add">
          <ac:chgData name="Siomades, Sunday Honor" userId="S::s736s644@home.ku.edu::386d6587-074c-4b5a-992d-5fe7761780fa" providerId="AD" clId="Web-{C72B983C-CA92-2A5D-273E-4B1A2C537441}" dt="2024-03-21T20:54:19.986" v="2797"/>
          <ac:spMkLst>
            <pc:docMk/>
            <pc:sldMk cId="322975200" sldId="278"/>
            <ac:spMk id="8" creationId="{D96CD65F-3C22-6AFE-39A0-3284E291524B}"/>
          </ac:spMkLst>
        </pc:spChg>
      </pc:sldChg>
      <pc:sldChg chg="modSp add replId">
        <pc:chgData name="Siomades, Sunday Honor" userId="S::s736s644@home.ku.edu::386d6587-074c-4b5a-992d-5fe7761780fa" providerId="AD" clId="Web-{C72B983C-CA92-2A5D-273E-4B1A2C537441}" dt="2024-03-21T20:58:21.460" v="2874" actId="1076"/>
        <pc:sldMkLst>
          <pc:docMk/>
          <pc:sldMk cId="1265997930" sldId="279"/>
        </pc:sldMkLst>
        <pc:spChg chg="mod">
          <ac:chgData name="Siomades, Sunday Honor" userId="S::s736s644@home.ku.edu::386d6587-074c-4b5a-992d-5fe7761780fa" providerId="AD" clId="Web-{C72B983C-CA92-2A5D-273E-4B1A2C537441}" dt="2024-03-21T20:58:21.413" v="2872" actId="1076"/>
          <ac:spMkLst>
            <pc:docMk/>
            <pc:sldMk cId="1265997930" sldId="279"/>
            <ac:spMk id="2" creationId="{6FA4484D-0664-9640-8812-3CC46CC5E689}"/>
          </ac:spMkLst>
        </pc:spChg>
        <pc:spChg chg="mod">
          <ac:chgData name="Siomades, Sunday Honor" userId="S::s736s644@home.ku.edu::386d6587-074c-4b5a-992d-5fe7761780fa" providerId="AD" clId="Web-{C72B983C-CA92-2A5D-273E-4B1A2C537441}" dt="2024-03-21T20:58:21.444" v="2873" actId="1076"/>
          <ac:spMkLst>
            <pc:docMk/>
            <pc:sldMk cId="1265997930" sldId="279"/>
            <ac:spMk id="3" creationId="{77D6061D-0508-2A57-ECDA-CD19072DBF58}"/>
          </ac:spMkLst>
        </pc:spChg>
        <pc:spChg chg="mod">
          <ac:chgData name="Siomades, Sunday Honor" userId="S::s736s644@home.ku.edu::386d6587-074c-4b5a-992d-5fe7761780fa" providerId="AD" clId="Web-{C72B983C-CA92-2A5D-273E-4B1A2C537441}" dt="2024-03-21T20:58:21.460" v="2874" actId="1076"/>
          <ac:spMkLst>
            <pc:docMk/>
            <pc:sldMk cId="1265997930" sldId="279"/>
            <ac:spMk id="4" creationId="{539AE61A-A305-DDEC-2B5C-35FE5653F0D4}"/>
          </ac:spMkLst>
        </pc:spChg>
        <pc:spChg chg="mod">
          <ac:chgData name="Siomades, Sunday Honor" userId="S::s736s644@home.ku.edu::386d6587-074c-4b5a-992d-5fe7761780fa" providerId="AD" clId="Web-{C72B983C-CA92-2A5D-273E-4B1A2C537441}" dt="2024-03-21T20:58:11.350" v="2862" actId="1076"/>
          <ac:spMkLst>
            <pc:docMk/>
            <pc:sldMk cId="1265997930" sldId="279"/>
            <ac:spMk id="9" creationId="{2D0D0FB8-96ED-B87C-341E-72764A7AD386}"/>
          </ac:spMkLst>
        </pc:spChg>
      </pc:sldChg>
      <pc:sldChg chg="modSp add replId">
        <pc:chgData name="Siomades, Sunday Honor" userId="S::s736s644@home.ku.edu::386d6587-074c-4b5a-992d-5fe7761780fa" providerId="AD" clId="Web-{C72B983C-CA92-2A5D-273E-4B1A2C537441}" dt="2024-03-21T20:59:20.415" v="2888" actId="20577"/>
        <pc:sldMkLst>
          <pc:docMk/>
          <pc:sldMk cId="3061053671" sldId="280"/>
        </pc:sldMkLst>
        <pc:spChg chg="mod">
          <ac:chgData name="Siomades, Sunday Honor" userId="S::s736s644@home.ku.edu::386d6587-074c-4b5a-992d-5fe7761780fa" providerId="AD" clId="Web-{C72B983C-CA92-2A5D-273E-4B1A2C537441}" dt="2024-03-21T20:59:12.696" v="2886" actId="20577"/>
          <ac:spMkLst>
            <pc:docMk/>
            <pc:sldMk cId="3061053671" sldId="280"/>
            <ac:spMk id="2" creationId="{4536D7F2-4A98-3478-1C89-9D9749982349}"/>
          </ac:spMkLst>
        </pc:spChg>
        <pc:spChg chg="mod">
          <ac:chgData name="Siomades, Sunday Honor" userId="S::s736s644@home.ku.edu::386d6587-074c-4b5a-992d-5fe7761780fa" providerId="AD" clId="Web-{C72B983C-CA92-2A5D-273E-4B1A2C537441}" dt="2024-03-21T20:59:20.415" v="2888" actId="20577"/>
          <ac:spMkLst>
            <pc:docMk/>
            <pc:sldMk cId="3061053671" sldId="280"/>
            <ac:spMk id="8" creationId="{2C17D9EA-BB15-D9A3-D631-708BA3A23B3D}"/>
          </ac:spMkLst>
        </pc:spChg>
      </pc:sldChg>
      <pc:sldChg chg="modSp add replId">
        <pc:chgData name="Siomades, Sunday Honor" userId="S::s736s644@home.ku.edu::386d6587-074c-4b5a-992d-5fe7761780fa" providerId="AD" clId="Web-{C72B983C-CA92-2A5D-273E-4B1A2C537441}" dt="2024-03-21T21:26:52.455" v="2947" actId="20577"/>
        <pc:sldMkLst>
          <pc:docMk/>
          <pc:sldMk cId="220904204" sldId="281"/>
        </pc:sldMkLst>
        <pc:spChg chg="mod">
          <ac:chgData name="Siomades, Sunday Honor" userId="S::s736s644@home.ku.edu::386d6587-074c-4b5a-992d-5fe7761780fa" providerId="AD" clId="Web-{C72B983C-CA92-2A5D-273E-4B1A2C537441}" dt="2024-03-21T20:59:04.039" v="2879" actId="20577"/>
          <ac:spMkLst>
            <pc:docMk/>
            <pc:sldMk cId="220904204" sldId="281"/>
            <ac:spMk id="2" creationId="{4536D7F2-4A98-3478-1C89-9D9749982349}"/>
          </ac:spMkLst>
        </pc:spChg>
        <pc:spChg chg="mod">
          <ac:chgData name="Siomades, Sunday Honor" userId="S::s736s644@home.ku.edu::386d6587-074c-4b5a-992d-5fe7761780fa" providerId="AD" clId="Web-{C72B983C-CA92-2A5D-273E-4B1A2C537441}" dt="2024-03-21T21:26:52.423" v="2941" actId="20577"/>
          <ac:spMkLst>
            <pc:docMk/>
            <pc:sldMk cId="220904204" sldId="281"/>
            <ac:spMk id="4" creationId="{6FDDCA13-C18D-1025-013D-AF39CB31605B}"/>
          </ac:spMkLst>
        </pc:spChg>
        <pc:spChg chg="mod">
          <ac:chgData name="Siomades, Sunday Honor" userId="S::s736s644@home.ku.edu::386d6587-074c-4b5a-992d-5fe7761780fa" providerId="AD" clId="Web-{C72B983C-CA92-2A5D-273E-4B1A2C537441}" dt="2024-03-21T21:26:52.455" v="2947" actId="20577"/>
          <ac:spMkLst>
            <pc:docMk/>
            <pc:sldMk cId="220904204" sldId="281"/>
            <ac:spMk id="6" creationId="{6E2385D2-3820-B930-55C9-11197A2F6B6C}"/>
          </ac:spMkLst>
        </pc:spChg>
        <pc:spChg chg="mod">
          <ac:chgData name="Siomades, Sunday Honor" userId="S::s736s644@home.ku.edu::386d6587-074c-4b5a-992d-5fe7761780fa" providerId="AD" clId="Web-{C72B983C-CA92-2A5D-273E-4B1A2C537441}" dt="2024-03-21T20:59:17.227" v="2887" actId="20577"/>
          <ac:spMkLst>
            <pc:docMk/>
            <pc:sldMk cId="220904204" sldId="281"/>
            <ac:spMk id="8" creationId="{EA028A60-E4D2-93F5-109B-089F1D61FD69}"/>
          </ac:spMkLst>
        </pc:spChg>
      </pc:sldChg>
    </pc:docChg>
  </pc:docChgLst>
  <pc:docChgLst>
    <pc:chgData name="Siomades, Sunday Honor" userId="S::s736s644@home.ku.edu::386d6587-074c-4b5a-992d-5fe7761780fa" providerId="AD" clId="Web-{06474DCA-CF4B-90F1-097C-B4AF14303F7E}"/>
    <pc:docChg chg="addSld delSld modSld">
      <pc:chgData name="Siomades, Sunday Honor" userId="S::s736s644@home.ku.edu::386d6587-074c-4b5a-992d-5fe7761780fa" providerId="AD" clId="Web-{06474DCA-CF4B-90F1-097C-B4AF14303F7E}" dt="2024-03-13T23:10:12.522" v="1548"/>
      <pc:docMkLst>
        <pc:docMk/>
      </pc:docMkLst>
      <pc:sldChg chg="modSp">
        <pc:chgData name="Siomades, Sunday Honor" userId="S::s736s644@home.ku.edu::386d6587-074c-4b5a-992d-5fe7761780fa" providerId="AD" clId="Web-{06474DCA-CF4B-90F1-097C-B4AF14303F7E}" dt="2024-03-13T19:23:55.050" v="330"/>
        <pc:sldMkLst>
          <pc:docMk/>
          <pc:sldMk cId="109857222" sldId="256"/>
        </pc:sldMkLst>
        <pc:spChg chg="mod">
          <ac:chgData name="Siomades, Sunday Honor" userId="S::s736s644@home.ku.edu::386d6587-074c-4b5a-992d-5fe7761780fa" providerId="AD" clId="Web-{06474DCA-CF4B-90F1-097C-B4AF14303F7E}" dt="2024-03-13T19:23:55.034" v="329"/>
          <ac:spMkLst>
            <pc:docMk/>
            <pc:sldMk cId="109857222" sldId="256"/>
            <ac:spMk id="2" creationId="{00000000-0000-0000-0000-000000000000}"/>
          </ac:spMkLst>
        </pc:spChg>
        <pc:spChg chg="mod">
          <ac:chgData name="Siomades, Sunday Honor" userId="S::s736s644@home.ku.edu::386d6587-074c-4b5a-992d-5fe7761780fa" providerId="AD" clId="Web-{06474DCA-CF4B-90F1-097C-B4AF14303F7E}" dt="2024-03-13T19:23:55.050" v="330"/>
          <ac:spMkLst>
            <pc:docMk/>
            <pc:sldMk cId="109857222" sldId="256"/>
            <ac:spMk id="3" creationId="{00000000-0000-0000-0000-000000000000}"/>
          </ac:spMkLst>
        </pc:spChg>
      </pc:sldChg>
      <pc:sldChg chg="addSp delSp modSp new mod setBg">
        <pc:chgData name="Siomades, Sunday Honor" userId="S::s736s644@home.ku.edu::386d6587-074c-4b5a-992d-5fe7761780fa" providerId="AD" clId="Web-{06474DCA-CF4B-90F1-097C-B4AF14303F7E}" dt="2024-03-13T19:25:41.006" v="335" actId="20577"/>
        <pc:sldMkLst>
          <pc:docMk/>
          <pc:sldMk cId="1341192663" sldId="257"/>
        </pc:sldMkLst>
        <pc:spChg chg="mod">
          <ac:chgData name="Siomades, Sunday Honor" userId="S::s736s644@home.ku.edu::386d6587-074c-4b5a-992d-5fe7761780fa" providerId="AD" clId="Web-{06474DCA-CF4B-90F1-097C-B4AF14303F7E}" dt="2024-03-13T19:09:31.535" v="121" actId="1076"/>
          <ac:spMkLst>
            <pc:docMk/>
            <pc:sldMk cId="1341192663" sldId="257"/>
            <ac:spMk id="2" creationId="{6FA4484D-0664-9640-8812-3CC46CC5E689}"/>
          </ac:spMkLst>
        </pc:spChg>
        <pc:spChg chg="mod">
          <ac:chgData name="Siomades, Sunday Honor" userId="S::s736s644@home.ku.edu::386d6587-074c-4b5a-992d-5fe7761780fa" providerId="AD" clId="Web-{06474DCA-CF4B-90F1-097C-B4AF14303F7E}" dt="2024-03-13T19:10:39.084" v="129" actId="1076"/>
          <ac:spMkLst>
            <pc:docMk/>
            <pc:sldMk cId="1341192663" sldId="257"/>
            <ac:spMk id="3" creationId="{77D6061D-0508-2A57-ECDA-CD19072DBF58}"/>
          </ac:spMkLst>
        </pc:spChg>
        <pc:spChg chg="add mod">
          <ac:chgData name="Siomades, Sunday Honor" userId="S::s736s644@home.ku.edu::386d6587-074c-4b5a-992d-5fe7761780fa" providerId="AD" clId="Web-{06474DCA-CF4B-90F1-097C-B4AF14303F7E}" dt="2024-03-13T19:25:41.006" v="335" actId="20577"/>
          <ac:spMkLst>
            <pc:docMk/>
            <pc:sldMk cId="1341192663" sldId="257"/>
            <ac:spMk id="4" creationId="{539AE61A-A305-DDEC-2B5C-35FE5653F0D4}"/>
          </ac:spMkLst>
        </pc:spChg>
        <pc:spChg chg="add del">
          <ac:chgData name="Siomades, Sunday Honor" userId="S::s736s644@home.ku.edu::386d6587-074c-4b5a-992d-5fe7761780fa" providerId="AD" clId="Web-{06474DCA-CF4B-90F1-097C-B4AF14303F7E}" dt="2024-03-13T19:00:51.017" v="17"/>
          <ac:spMkLst>
            <pc:docMk/>
            <pc:sldMk cId="1341192663" sldId="257"/>
            <ac:spMk id="8" creationId="{BAD76F3E-3A97-486B-B402-44400A8B9173}"/>
          </ac:spMkLst>
        </pc:spChg>
        <pc:spChg chg="add del">
          <ac:chgData name="Siomades, Sunday Honor" userId="S::s736s644@home.ku.edu::386d6587-074c-4b5a-992d-5fe7761780fa" providerId="AD" clId="Web-{06474DCA-CF4B-90F1-097C-B4AF14303F7E}" dt="2024-03-13T19:00:51.017" v="17"/>
          <ac:spMkLst>
            <pc:docMk/>
            <pc:sldMk cId="1341192663" sldId="257"/>
            <ac:spMk id="10" creationId="{391F6B52-91F4-4AEB-B6DB-29FEBCF28C8B}"/>
          </ac:spMkLst>
        </pc:spChg>
        <pc:spChg chg="add del">
          <ac:chgData name="Siomades, Sunday Honor" userId="S::s736s644@home.ku.edu::386d6587-074c-4b5a-992d-5fe7761780fa" providerId="AD" clId="Web-{06474DCA-CF4B-90F1-097C-B4AF14303F7E}" dt="2024-03-13T19:00:51.017" v="17"/>
          <ac:spMkLst>
            <pc:docMk/>
            <pc:sldMk cId="1341192663" sldId="257"/>
            <ac:spMk id="12" creationId="{2CD6F061-7C53-44F4-9794-953DB70A451B}"/>
          </ac:spMkLst>
        </pc:spChg>
      </pc:sldChg>
      <pc:sldChg chg="addSp delSp modSp new modTransition">
        <pc:chgData name="Siomades, Sunday Honor" userId="S::s736s644@home.ku.edu::386d6587-074c-4b5a-992d-5fe7761780fa" providerId="AD" clId="Web-{06474DCA-CF4B-90F1-097C-B4AF14303F7E}" dt="2024-03-13T19:25:54.679" v="340" actId="20577"/>
        <pc:sldMkLst>
          <pc:docMk/>
          <pc:sldMk cId="3847339002" sldId="258"/>
        </pc:sldMkLst>
        <pc:spChg chg="mod">
          <ac:chgData name="Siomades, Sunday Honor" userId="S::s736s644@home.ku.edu::386d6587-074c-4b5a-992d-5fe7761780fa" providerId="AD" clId="Web-{06474DCA-CF4B-90F1-097C-B4AF14303F7E}" dt="2024-03-13T19:07:10.718" v="97" actId="20577"/>
          <ac:spMkLst>
            <pc:docMk/>
            <pc:sldMk cId="3847339002" sldId="258"/>
            <ac:spMk id="2" creationId="{4536D7F2-4A98-3478-1C89-9D9749982349}"/>
          </ac:spMkLst>
        </pc:spChg>
        <pc:spChg chg="mod">
          <ac:chgData name="Siomades, Sunday Honor" userId="S::s736s644@home.ku.edu::386d6587-074c-4b5a-992d-5fe7761780fa" providerId="AD" clId="Web-{06474DCA-CF4B-90F1-097C-B4AF14303F7E}" dt="2024-03-13T19:17:00.035" v="215" actId="20577"/>
          <ac:spMkLst>
            <pc:docMk/>
            <pc:sldMk cId="3847339002" sldId="258"/>
            <ac:spMk id="3" creationId="{4BB675DA-2D4B-F0D8-E3CD-86945E353E2D}"/>
          </ac:spMkLst>
        </pc:spChg>
        <pc:spChg chg="mod">
          <ac:chgData name="Siomades, Sunday Honor" userId="S::s736s644@home.ku.edu::386d6587-074c-4b5a-992d-5fe7761780fa" providerId="AD" clId="Web-{06474DCA-CF4B-90F1-097C-B4AF14303F7E}" dt="2024-03-13T19:18:35.351" v="239" actId="20577"/>
          <ac:spMkLst>
            <pc:docMk/>
            <pc:sldMk cId="3847339002" sldId="258"/>
            <ac:spMk id="4" creationId="{6FDDCA13-C18D-1025-013D-AF39CB31605B}"/>
          </ac:spMkLst>
        </pc:spChg>
        <pc:spChg chg="mod">
          <ac:chgData name="Siomades, Sunday Honor" userId="S::s736s644@home.ku.edu::386d6587-074c-4b5a-992d-5fe7761780fa" providerId="AD" clId="Web-{06474DCA-CF4B-90F1-097C-B4AF14303F7E}" dt="2024-03-13T19:11:40.149" v="141"/>
          <ac:spMkLst>
            <pc:docMk/>
            <pc:sldMk cId="3847339002" sldId="258"/>
            <ac:spMk id="5" creationId="{F2662A7F-EF20-FCD2-42B2-326DFF45CDED}"/>
          </ac:spMkLst>
        </pc:spChg>
        <pc:spChg chg="mod">
          <ac:chgData name="Siomades, Sunday Honor" userId="S::s736s644@home.ku.edu::386d6587-074c-4b5a-992d-5fe7761780fa" providerId="AD" clId="Web-{06474DCA-CF4B-90F1-097C-B4AF14303F7E}" dt="2024-03-13T19:16:39.034" v="202" actId="20577"/>
          <ac:spMkLst>
            <pc:docMk/>
            <pc:sldMk cId="3847339002" sldId="258"/>
            <ac:spMk id="6" creationId="{6E2385D2-3820-B930-55C9-11197A2F6B6C}"/>
          </ac:spMkLst>
        </pc:spChg>
        <pc:spChg chg="add del">
          <ac:chgData name="Siomades, Sunday Honor" userId="S::s736s644@home.ku.edu::386d6587-074c-4b5a-992d-5fe7761780fa" providerId="AD" clId="Web-{06474DCA-CF4B-90F1-097C-B4AF14303F7E}" dt="2024-03-13T19:10:56.960" v="131"/>
          <ac:spMkLst>
            <pc:docMk/>
            <pc:sldMk cId="3847339002" sldId="258"/>
            <ac:spMk id="8" creationId="{9F6B0DDC-A599-3D69-1C40-8A6D6D1AF95A}"/>
          </ac:spMkLst>
        </pc:spChg>
        <pc:spChg chg="add mod">
          <ac:chgData name="Siomades, Sunday Honor" userId="S::s736s644@home.ku.edu::386d6587-074c-4b5a-992d-5fe7761780fa" providerId="AD" clId="Web-{06474DCA-CF4B-90F1-097C-B4AF14303F7E}" dt="2024-03-13T19:25:54.679" v="340" actId="20577"/>
          <ac:spMkLst>
            <pc:docMk/>
            <pc:sldMk cId="3847339002" sldId="258"/>
            <ac:spMk id="10" creationId="{6FF9BEB4-CDE6-1928-1018-5C621313784F}"/>
          </ac:spMkLst>
        </pc:spChg>
      </pc:sldChg>
      <pc:sldChg chg="modSp add replId">
        <pc:chgData name="Siomades, Sunday Honor" userId="S::s736s644@home.ku.edu::386d6587-074c-4b5a-992d-5fe7761780fa" providerId="AD" clId="Web-{06474DCA-CF4B-90F1-097C-B4AF14303F7E}" dt="2024-03-13T19:28:07.355" v="361" actId="20577"/>
        <pc:sldMkLst>
          <pc:docMk/>
          <pc:sldMk cId="3544639479" sldId="259"/>
        </pc:sldMkLst>
        <pc:spChg chg="mod">
          <ac:chgData name="Siomades, Sunday Honor" userId="S::s736s644@home.ku.edu::386d6587-074c-4b5a-992d-5fe7761780fa" providerId="AD" clId="Web-{06474DCA-CF4B-90F1-097C-B4AF14303F7E}" dt="2024-03-13T19:16:54.519" v="211" actId="20577"/>
          <ac:spMkLst>
            <pc:docMk/>
            <pc:sldMk cId="3544639479" sldId="259"/>
            <ac:spMk id="3" creationId="{4BB675DA-2D4B-F0D8-E3CD-86945E353E2D}"/>
          </ac:spMkLst>
        </pc:spChg>
        <pc:spChg chg="mod">
          <ac:chgData name="Siomades, Sunday Honor" userId="S::s736s644@home.ku.edu::386d6587-074c-4b5a-992d-5fe7761780fa" providerId="AD" clId="Web-{06474DCA-CF4B-90F1-097C-B4AF14303F7E}" dt="2024-03-13T19:28:07.355" v="361" actId="20577"/>
          <ac:spMkLst>
            <pc:docMk/>
            <pc:sldMk cId="3544639479" sldId="259"/>
            <ac:spMk id="4" creationId="{6FDDCA13-C18D-1025-013D-AF39CB31605B}"/>
          </ac:spMkLst>
        </pc:spChg>
        <pc:spChg chg="mod">
          <ac:chgData name="Siomades, Sunday Honor" userId="S::s736s644@home.ku.edu::386d6587-074c-4b5a-992d-5fe7761780fa" providerId="AD" clId="Web-{06474DCA-CF4B-90F1-097C-B4AF14303F7E}" dt="2024-03-13T19:13:42.294" v="155" actId="20577"/>
          <ac:spMkLst>
            <pc:docMk/>
            <pc:sldMk cId="3544639479" sldId="259"/>
            <ac:spMk id="5" creationId="{F2662A7F-EF20-FCD2-42B2-326DFF45CDED}"/>
          </ac:spMkLst>
        </pc:spChg>
        <pc:spChg chg="mod">
          <ac:chgData name="Siomades, Sunday Honor" userId="S::s736s644@home.ku.edu::386d6587-074c-4b5a-992d-5fe7761780fa" providerId="AD" clId="Web-{06474DCA-CF4B-90F1-097C-B4AF14303F7E}" dt="2024-03-13T19:14:09.670" v="161" actId="20577"/>
          <ac:spMkLst>
            <pc:docMk/>
            <pc:sldMk cId="3544639479" sldId="259"/>
            <ac:spMk id="6" creationId="{6E2385D2-3820-B930-55C9-11197A2F6B6C}"/>
          </ac:spMkLst>
        </pc:spChg>
        <pc:spChg chg="mod">
          <ac:chgData name="Siomades, Sunday Honor" userId="S::s736s644@home.ku.edu::386d6587-074c-4b5a-992d-5fe7761780fa" providerId="AD" clId="Web-{06474DCA-CF4B-90F1-097C-B4AF14303F7E}" dt="2024-03-13T19:26:06.726" v="347" actId="20577"/>
          <ac:spMkLst>
            <pc:docMk/>
            <pc:sldMk cId="3544639479" sldId="259"/>
            <ac:spMk id="10" creationId="{6FF9BEB4-CDE6-1928-1018-5C621313784F}"/>
          </ac:spMkLst>
        </pc:spChg>
      </pc:sldChg>
      <pc:sldChg chg="addSp delSp modSp add replId">
        <pc:chgData name="Siomades, Sunday Honor" userId="S::s736s644@home.ku.edu::386d6587-074c-4b5a-992d-5fe7761780fa" providerId="AD" clId="Web-{06474DCA-CF4B-90F1-097C-B4AF14303F7E}" dt="2024-03-13T23:00:46.401" v="1430"/>
        <pc:sldMkLst>
          <pc:docMk/>
          <pc:sldMk cId="72645549" sldId="260"/>
        </pc:sldMkLst>
        <pc:spChg chg="mod">
          <ac:chgData name="Siomades, Sunday Honor" userId="S::s736s644@home.ku.edu::386d6587-074c-4b5a-992d-5fe7761780fa" providerId="AD" clId="Web-{06474DCA-CF4B-90F1-097C-B4AF14303F7E}" dt="2024-03-13T19:28:56.904" v="370" actId="1076"/>
          <ac:spMkLst>
            <pc:docMk/>
            <pc:sldMk cId="72645549" sldId="260"/>
            <ac:spMk id="2" creationId="{4536D7F2-4A98-3478-1C89-9D9749982349}"/>
          </ac:spMkLst>
        </pc:spChg>
        <pc:spChg chg="mod">
          <ac:chgData name="Siomades, Sunday Honor" userId="S::s736s644@home.ku.edu::386d6587-074c-4b5a-992d-5fe7761780fa" providerId="AD" clId="Web-{06474DCA-CF4B-90F1-097C-B4AF14303F7E}" dt="2024-03-13T19:19:18.399" v="244" actId="20577"/>
          <ac:spMkLst>
            <pc:docMk/>
            <pc:sldMk cId="72645549" sldId="260"/>
            <ac:spMk id="3" creationId="{4BB675DA-2D4B-F0D8-E3CD-86945E353E2D}"/>
          </ac:spMkLst>
        </pc:spChg>
        <pc:spChg chg="mod">
          <ac:chgData name="Siomades, Sunday Honor" userId="S::s736s644@home.ku.edu::386d6587-074c-4b5a-992d-5fe7761780fa" providerId="AD" clId="Web-{06474DCA-CF4B-90F1-097C-B4AF14303F7E}" dt="2024-03-13T22:56:34.301" v="1268" actId="14100"/>
          <ac:spMkLst>
            <pc:docMk/>
            <pc:sldMk cId="72645549" sldId="260"/>
            <ac:spMk id="4" creationId="{6FDDCA13-C18D-1025-013D-AF39CB31605B}"/>
          </ac:spMkLst>
        </pc:spChg>
        <pc:spChg chg="add mod">
          <ac:chgData name="Siomades, Sunday Honor" userId="S::s736s644@home.ku.edu::386d6587-074c-4b5a-992d-5fe7761780fa" providerId="AD" clId="Web-{06474DCA-CF4B-90F1-097C-B4AF14303F7E}" dt="2024-03-13T20:36:56.458" v="745"/>
          <ac:spMkLst>
            <pc:docMk/>
            <pc:sldMk cId="72645549" sldId="260"/>
            <ac:spMk id="5" creationId="{76244E70-8829-9B4D-01E3-016A412531C1}"/>
          </ac:spMkLst>
        </pc:spChg>
        <pc:spChg chg="del">
          <ac:chgData name="Siomades, Sunday Honor" userId="S::s736s644@home.ku.edu::386d6587-074c-4b5a-992d-5fe7761780fa" providerId="AD" clId="Web-{06474DCA-CF4B-90F1-097C-B4AF14303F7E}" dt="2024-03-13T19:16:03.971" v="194"/>
          <ac:spMkLst>
            <pc:docMk/>
            <pc:sldMk cId="72645549" sldId="260"/>
            <ac:spMk id="5" creationId="{F2662A7F-EF20-FCD2-42B2-326DFF45CDED}"/>
          </ac:spMkLst>
        </pc:spChg>
        <pc:spChg chg="del">
          <ac:chgData name="Siomades, Sunday Honor" userId="S::s736s644@home.ku.edu::386d6587-074c-4b5a-992d-5fe7761780fa" providerId="AD" clId="Web-{06474DCA-CF4B-90F1-097C-B4AF14303F7E}" dt="2024-03-13T19:16:03.924" v="193"/>
          <ac:spMkLst>
            <pc:docMk/>
            <pc:sldMk cId="72645549" sldId="260"/>
            <ac:spMk id="6" creationId="{6E2385D2-3820-B930-55C9-11197A2F6B6C}"/>
          </ac:spMkLst>
        </pc:spChg>
        <pc:spChg chg="add mod">
          <ac:chgData name="Siomades, Sunday Honor" userId="S::s736s644@home.ku.edu::386d6587-074c-4b5a-992d-5fe7761780fa" providerId="AD" clId="Web-{06474DCA-CF4B-90F1-097C-B4AF14303F7E}" dt="2024-03-13T20:36:56.474" v="746"/>
          <ac:spMkLst>
            <pc:docMk/>
            <pc:sldMk cId="72645549" sldId="260"/>
            <ac:spMk id="6" creationId="{86B4974B-5F9C-C219-144E-3DB33C9534B9}"/>
          </ac:spMkLst>
        </pc:spChg>
        <pc:spChg chg="add del">
          <ac:chgData name="Siomades, Sunday Honor" userId="S::s736s644@home.ku.edu::386d6587-074c-4b5a-992d-5fe7761780fa" providerId="AD" clId="Web-{06474DCA-CF4B-90F1-097C-B4AF14303F7E}" dt="2024-03-13T22:48:45.572" v="1241"/>
          <ac:spMkLst>
            <pc:docMk/>
            <pc:sldMk cId="72645549" sldId="260"/>
            <ac:spMk id="6" creationId="{FB2E18E3-39BE-F05E-C44F-62F446A57C21}"/>
          </ac:spMkLst>
        </pc:spChg>
        <pc:spChg chg="add mod">
          <ac:chgData name="Siomades, Sunday Honor" userId="S::s736s644@home.ku.edu::386d6587-074c-4b5a-992d-5fe7761780fa" providerId="AD" clId="Web-{06474DCA-CF4B-90F1-097C-B4AF14303F7E}" dt="2024-03-13T20:37:02.115" v="748" actId="1076"/>
          <ac:spMkLst>
            <pc:docMk/>
            <pc:sldMk cId="72645549" sldId="260"/>
            <ac:spMk id="7" creationId="{8CF771BC-8CDA-D4A8-24AE-C4B373B5D1B1}"/>
          </ac:spMkLst>
        </pc:spChg>
        <pc:spChg chg="add del mod">
          <ac:chgData name="Siomades, Sunday Honor" userId="S::s736s644@home.ku.edu::386d6587-074c-4b5a-992d-5fe7761780fa" providerId="AD" clId="Web-{06474DCA-CF4B-90F1-097C-B4AF14303F7E}" dt="2024-03-13T19:16:06.377" v="195"/>
          <ac:spMkLst>
            <pc:docMk/>
            <pc:sldMk cId="72645549" sldId="260"/>
            <ac:spMk id="8" creationId="{2070E7D3-4626-B429-EB10-A86BA000ADCC}"/>
          </ac:spMkLst>
        </pc:spChg>
        <pc:spChg chg="add del">
          <ac:chgData name="Siomades, Sunday Honor" userId="S::s736s644@home.ku.edu::386d6587-074c-4b5a-992d-5fe7761780fa" providerId="AD" clId="Web-{06474DCA-CF4B-90F1-097C-B4AF14303F7E}" dt="2024-03-13T22:48:55.526" v="1243"/>
          <ac:spMkLst>
            <pc:docMk/>
            <pc:sldMk cId="72645549" sldId="260"/>
            <ac:spMk id="8" creationId="{B19996BA-3147-D95D-255F-888B9B51D43A}"/>
          </ac:spMkLst>
        </pc:spChg>
        <pc:spChg chg="add mod">
          <ac:chgData name="Siomades, Sunday Honor" userId="S::s736s644@home.ku.edu::386d6587-074c-4b5a-992d-5fe7761780fa" providerId="AD" clId="Web-{06474DCA-CF4B-90F1-097C-B4AF14303F7E}" dt="2024-03-13T20:37:10.006" v="750" actId="1076"/>
          <ac:spMkLst>
            <pc:docMk/>
            <pc:sldMk cId="72645549" sldId="260"/>
            <ac:spMk id="8" creationId="{E389E0C0-0813-1F19-C8C0-BE1EE5C42187}"/>
          </ac:spMkLst>
        </pc:spChg>
        <pc:spChg chg="add mod">
          <ac:chgData name="Siomades, Sunday Honor" userId="S::s736s644@home.ku.edu::386d6587-074c-4b5a-992d-5fe7761780fa" providerId="AD" clId="Web-{06474DCA-CF4B-90F1-097C-B4AF14303F7E}" dt="2024-03-13T20:37:35.756" v="757" actId="1076"/>
          <ac:spMkLst>
            <pc:docMk/>
            <pc:sldMk cId="72645549" sldId="260"/>
            <ac:spMk id="9" creationId="{9C741242-10C9-5340-5FFE-BC1F5B54D12D}"/>
          </ac:spMkLst>
        </pc:spChg>
        <pc:spChg chg="del mod">
          <ac:chgData name="Siomades, Sunday Honor" userId="S::s736s644@home.ku.edu::386d6587-074c-4b5a-992d-5fe7761780fa" providerId="AD" clId="Web-{06474DCA-CF4B-90F1-097C-B4AF14303F7E}" dt="2024-03-13T22:48:21.884" v="1237"/>
          <ac:spMkLst>
            <pc:docMk/>
            <pc:sldMk cId="72645549" sldId="260"/>
            <ac:spMk id="10" creationId="{6FF9BEB4-CDE6-1928-1018-5C621313784F}"/>
          </ac:spMkLst>
        </pc:spChg>
        <pc:spChg chg="add mod">
          <ac:chgData name="Siomades, Sunday Honor" userId="S::s736s644@home.ku.edu::386d6587-074c-4b5a-992d-5fe7761780fa" providerId="AD" clId="Web-{06474DCA-CF4B-90F1-097C-B4AF14303F7E}" dt="2024-03-13T20:37:39.428" v="758" actId="1076"/>
          <ac:spMkLst>
            <pc:docMk/>
            <pc:sldMk cId="72645549" sldId="260"/>
            <ac:spMk id="11" creationId="{0BEF5F65-3552-1553-7AB6-5D1FA0D5A0DC}"/>
          </ac:spMkLst>
        </pc:spChg>
        <pc:spChg chg="add del">
          <ac:chgData name="Siomades, Sunday Honor" userId="S::s736s644@home.ku.edu::386d6587-074c-4b5a-992d-5fe7761780fa" providerId="AD" clId="Web-{06474DCA-CF4B-90F1-097C-B4AF14303F7E}" dt="2024-03-13T23:00:41.166" v="1429"/>
          <ac:spMkLst>
            <pc:docMk/>
            <pc:sldMk cId="72645549" sldId="260"/>
            <ac:spMk id="11" creationId="{5C733E8E-FE8B-DE2E-405F-7931D79E8142}"/>
          </ac:spMkLst>
        </pc:spChg>
        <pc:spChg chg="add del mod">
          <ac:chgData name="Siomades, Sunday Honor" userId="S::s736s644@home.ku.edu::386d6587-074c-4b5a-992d-5fe7761780fa" providerId="AD" clId="Web-{06474DCA-CF4B-90F1-097C-B4AF14303F7E}" dt="2024-03-13T19:16:08.268" v="196"/>
          <ac:spMkLst>
            <pc:docMk/>
            <pc:sldMk cId="72645549" sldId="260"/>
            <ac:spMk id="11" creationId="{80AFAE15-851C-14C5-63A7-69ADD569437B}"/>
          </ac:spMkLst>
        </pc:spChg>
        <pc:spChg chg="add mod">
          <ac:chgData name="Siomades, Sunday Honor" userId="S::s736s644@home.ku.edu::386d6587-074c-4b5a-992d-5fe7761780fa" providerId="AD" clId="Web-{06474DCA-CF4B-90F1-097C-B4AF14303F7E}" dt="2024-03-13T20:40:22.668" v="787" actId="1076"/>
          <ac:spMkLst>
            <pc:docMk/>
            <pc:sldMk cId="72645549" sldId="260"/>
            <ac:spMk id="12" creationId="{A6F700EE-BF36-73F7-D0AD-57309360735F}"/>
          </ac:spMkLst>
        </pc:spChg>
        <pc:spChg chg="add mod">
          <ac:chgData name="Siomades, Sunday Honor" userId="S::s736s644@home.ku.edu::386d6587-074c-4b5a-992d-5fe7761780fa" providerId="AD" clId="Web-{06474DCA-CF4B-90F1-097C-B4AF14303F7E}" dt="2024-03-13T20:38:18.289" v="765" actId="1076"/>
          <ac:spMkLst>
            <pc:docMk/>
            <pc:sldMk cId="72645549" sldId="260"/>
            <ac:spMk id="13" creationId="{383CDCA9-1325-7454-99CA-CEF92DFA7239}"/>
          </ac:spMkLst>
        </pc:spChg>
        <pc:spChg chg="add del mod">
          <ac:chgData name="Siomades, Sunday Honor" userId="S::s736s644@home.ku.edu::386d6587-074c-4b5a-992d-5fe7761780fa" providerId="AD" clId="Web-{06474DCA-CF4B-90F1-097C-B4AF14303F7E}" dt="2024-03-13T19:32:31.021" v="431"/>
          <ac:spMkLst>
            <pc:docMk/>
            <pc:sldMk cId="72645549" sldId="260"/>
            <ac:spMk id="13" creationId="{7FE8346F-D104-AFA1-95FF-2929C6473CEA}"/>
          </ac:spMkLst>
        </pc:spChg>
        <pc:spChg chg="add mod ord">
          <ac:chgData name="Siomades, Sunday Honor" userId="S::s736s644@home.ku.edu::386d6587-074c-4b5a-992d-5fe7761780fa" providerId="AD" clId="Web-{06474DCA-CF4B-90F1-097C-B4AF14303F7E}" dt="2024-03-13T20:40:22.683" v="788" actId="1076"/>
          <ac:spMkLst>
            <pc:docMk/>
            <pc:sldMk cId="72645549" sldId="260"/>
            <ac:spMk id="14" creationId="{F3D99703-715D-C660-F0FE-ADC8F3C2CE0E}"/>
          </ac:spMkLst>
        </pc:spChg>
        <pc:spChg chg="add mod">
          <ac:chgData name="Siomades, Sunday Honor" userId="S::s736s644@home.ku.edu::386d6587-074c-4b5a-992d-5fe7761780fa" providerId="AD" clId="Web-{06474DCA-CF4B-90F1-097C-B4AF14303F7E}" dt="2024-03-13T20:40:22.683" v="790" actId="1076"/>
          <ac:spMkLst>
            <pc:docMk/>
            <pc:sldMk cId="72645549" sldId="260"/>
            <ac:spMk id="15" creationId="{42AE8D98-164C-22DF-9B3A-AB11A6C7DF99}"/>
          </ac:spMkLst>
        </pc:spChg>
        <pc:spChg chg="add del mod">
          <ac:chgData name="Siomades, Sunday Honor" userId="S::s736s644@home.ku.edu::386d6587-074c-4b5a-992d-5fe7761780fa" providerId="AD" clId="Web-{06474DCA-CF4B-90F1-097C-B4AF14303F7E}" dt="2024-03-13T23:00:12.884" v="1428"/>
          <ac:spMkLst>
            <pc:docMk/>
            <pc:sldMk cId="72645549" sldId="260"/>
            <ac:spMk id="16" creationId="{5CD4933F-77A6-EBD6-FB24-9CE3F9B1D42E}"/>
          </ac:spMkLst>
        </pc:spChg>
        <pc:spChg chg="add mod">
          <ac:chgData name="Siomades, Sunday Honor" userId="S::s736s644@home.ku.edu::386d6587-074c-4b5a-992d-5fe7761780fa" providerId="AD" clId="Web-{06474DCA-CF4B-90F1-097C-B4AF14303F7E}" dt="2024-03-13T20:38:32.742" v="767" actId="1076"/>
          <ac:spMkLst>
            <pc:docMk/>
            <pc:sldMk cId="72645549" sldId="260"/>
            <ac:spMk id="16" creationId="{A7EE84D9-ED5E-2B0A-2859-3588431234BD}"/>
          </ac:spMkLst>
        </pc:spChg>
        <pc:spChg chg="add mod">
          <ac:chgData name="Siomades, Sunday Honor" userId="S::s736s644@home.ku.edu::386d6587-074c-4b5a-992d-5fe7761780fa" providerId="AD" clId="Web-{06474DCA-CF4B-90F1-097C-B4AF14303F7E}" dt="2024-03-13T20:38:37.243" v="769" actId="1076"/>
          <ac:spMkLst>
            <pc:docMk/>
            <pc:sldMk cId="72645549" sldId="260"/>
            <ac:spMk id="17" creationId="{65C99CE7-BA25-6E0A-F875-33F61F168B79}"/>
          </ac:spMkLst>
        </pc:spChg>
        <pc:spChg chg="add del mod">
          <ac:chgData name="Siomades, Sunday Honor" userId="S::s736s644@home.ku.edu::386d6587-074c-4b5a-992d-5fe7761780fa" providerId="AD" clId="Web-{06474DCA-CF4B-90F1-097C-B4AF14303F7E}" dt="2024-03-13T23:00:12.884" v="1427"/>
          <ac:spMkLst>
            <pc:docMk/>
            <pc:sldMk cId="72645549" sldId="260"/>
            <ac:spMk id="18" creationId="{C232E289-A63D-F5E5-11B5-C9013E1F0875}"/>
          </ac:spMkLst>
        </pc:spChg>
        <pc:spChg chg="add del mod ord">
          <ac:chgData name="Siomades, Sunday Honor" userId="S::s736s644@home.ku.edu::386d6587-074c-4b5a-992d-5fe7761780fa" providerId="AD" clId="Web-{06474DCA-CF4B-90F1-097C-B4AF14303F7E}" dt="2024-03-13T20:07:22.812" v="539"/>
          <ac:spMkLst>
            <pc:docMk/>
            <pc:sldMk cId="72645549" sldId="260"/>
            <ac:spMk id="19" creationId="{10A4A66F-18EC-1ECD-896E-FC5CF3E9394E}"/>
          </ac:spMkLst>
        </pc:spChg>
        <pc:spChg chg="add">
          <ac:chgData name="Siomades, Sunday Honor" userId="S::s736s644@home.ku.edu::386d6587-074c-4b5a-992d-5fe7761780fa" providerId="AD" clId="Web-{06474DCA-CF4B-90F1-097C-B4AF14303F7E}" dt="2024-03-13T23:00:46.401" v="1430"/>
          <ac:spMkLst>
            <pc:docMk/>
            <pc:sldMk cId="72645549" sldId="260"/>
            <ac:spMk id="20" creationId="{FA1D7770-792E-927C-1158-F681E43C2DD6}"/>
          </ac:spMkLst>
        </pc:spChg>
        <pc:spChg chg="add del mod">
          <ac:chgData name="Siomades, Sunday Honor" userId="S::s736s644@home.ku.edu::386d6587-074c-4b5a-992d-5fe7761780fa" providerId="AD" clId="Web-{06474DCA-CF4B-90F1-097C-B4AF14303F7E}" dt="2024-03-13T20:08:57.643" v="549"/>
          <ac:spMkLst>
            <pc:docMk/>
            <pc:sldMk cId="72645549" sldId="260"/>
            <ac:spMk id="23" creationId="{9A730A05-9E9A-0C56-D79F-9FA3B64810B3}"/>
          </ac:spMkLst>
        </pc:spChg>
        <pc:grpChg chg="add del mod">
          <ac:chgData name="Siomades, Sunday Honor" userId="S::s736s644@home.ku.edu::386d6587-074c-4b5a-992d-5fe7761780fa" providerId="AD" clId="Web-{06474DCA-CF4B-90F1-097C-B4AF14303F7E}" dt="2024-03-13T21:11:14.334" v="921"/>
          <ac:grpSpMkLst>
            <pc:docMk/>
            <pc:sldMk cId="72645549" sldId="260"/>
            <ac:grpSpMk id="18" creationId="{0945423F-45C5-009B-0543-9FC45D0B084C}"/>
          </ac:grpSpMkLst>
        </pc:grpChg>
        <pc:picChg chg="add del mod">
          <ac:chgData name="Siomades, Sunday Honor" userId="S::s736s644@home.ku.edu::386d6587-074c-4b5a-992d-5fe7761780fa" providerId="AD" clId="Web-{06474DCA-CF4B-90F1-097C-B4AF14303F7E}" dt="2024-03-13T19:38:04.485" v="468"/>
          <ac:picMkLst>
            <pc:docMk/>
            <pc:sldMk cId="72645549" sldId="260"/>
            <ac:picMk id="16" creationId="{46B9ACB7-A6D3-DAE4-FAAE-2CE9CDA61191}"/>
          </ac:picMkLst>
        </pc:picChg>
        <pc:picChg chg="add del mod">
          <ac:chgData name="Siomades, Sunday Honor" userId="S::s736s644@home.ku.edu::386d6587-074c-4b5a-992d-5fe7761780fa" providerId="AD" clId="Web-{06474DCA-CF4B-90F1-097C-B4AF14303F7E}" dt="2024-03-13T19:38:59.128" v="474"/>
          <ac:picMkLst>
            <pc:docMk/>
            <pc:sldMk cId="72645549" sldId="260"/>
            <ac:picMk id="17" creationId="{E82C7C69-5347-0C22-A54C-DB40E32C8314}"/>
          </ac:picMkLst>
        </pc:picChg>
        <pc:picChg chg="add del mod">
          <ac:chgData name="Siomades, Sunday Honor" userId="S::s736s644@home.ku.edu::386d6587-074c-4b5a-992d-5fe7761780fa" providerId="AD" clId="Web-{06474DCA-CF4B-90F1-097C-B4AF14303F7E}" dt="2024-03-13T19:40:26.912" v="487"/>
          <ac:picMkLst>
            <pc:docMk/>
            <pc:sldMk cId="72645549" sldId="260"/>
            <ac:picMk id="18" creationId="{BFD88FD3-A0AB-1EF8-EC40-69FF78C2ACE6}"/>
          </ac:picMkLst>
        </pc:picChg>
        <pc:picChg chg="add del mod">
          <ac:chgData name="Siomades, Sunday Honor" userId="S::s736s644@home.ku.edu::386d6587-074c-4b5a-992d-5fe7761780fa" providerId="AD" clId="Web-{06474DCA-CF4B-90F1-097C-B4AF14303F7E}" dt="2024-03-13T19:58:31.903" v="508"/>
          <ac:picMkLst>
            <pc:docMk/>
            <pc:sldMk cId="72645549" sldId="260"/>
            <ac:picMk id="20" creationId="{D5AE554B-6AF9-364B-B185-21DD302DBBF7}"/>
          </ac:picMkLst>
        </pc:picChg>
        <pc:picChg chg="add del mod">
          <ac:chgData name="Siomades, Sunday Honor" userId="S::s736s644@home.ku.edu::386d6587-074c-4b5a-992d-5fe7761780fa" providerId="AD" clId="Web-{06474DCA-CF4B-90F1-097C-B4AF14303F7E}" dt="2024-03-13T20:07:24.781" v="540"/>
          <ac:picMkLst>
            <pc:docMk/>
            <pc:sldMk cId="72645549" sldId="260"/>
            <ac:picMk id="21" creationId="{085F8284-7DE9-58CA-95E5-6AD1A0350903}"/>
          </ac:picMkLst>
        </pc:picChg>
        <pc:picChg chg="add del mod">
          <ac:chgData name="Siomades, Sunday Honor" userId="S::s736s644@home.ku.edu::386d6587-074c-4b5a-992d-5fe7761780fa" providerId="AD" clId="Web-{06474DCA-CF4B-90F1-097C-B4AF14303F7E}" dt="2024-03-13T20:07:21.984" v="538"/>
          <ac:picMkLst>
            <pc:docMk/>
            <pc:sldMk cId="72645549" sldId="260"/>
            <ac:picMk id="22" creationId="{8CEA11E9-DB69-1C21-0E63-539CCC2E6AC6}"/>
          </ac:picMkLst>
        </pc:picChg>
        <pc:picChg chg="add mod">
          <ac:chgData name="Siomades, Sunday Honor" userId="S::s736s644@home.ku.edu::386d6587-074c-4b5a-992d-5fe7761780fa" providerId="AD" clId="Web-{06474DCA-CF4B-90F1-097C-B4AF14303F7E}" dt="2024-03-13T20:40:22.683" v="789" actId="1076"/>
          <ac:picMkLst>
            <pc:docMk/>
            <pc:sldMk cId="72645549" sldId="260"/>
            <ac:picMk id="24" creationId="{6E4A7518-5952-DDD5-4F1C-5F12AF04DD8A}"/>
          </ac:picMkLst>
        </pc:picChg>
      </pc:sldChg>
      <pc:sldChg chg="addSp delSp modSp new del">
        <pc:chgData name="Siomades, Sunday Honor" userId="S::s736s644@home.ku.edu::386d6587-074c-4b5a-992d-5fe7761780fa" providerId="AD" clId="Web-{06474DCA-CF4B-90F1-097C-B4AF14303F7E}" dt="2024-03-13T19:15:52.345" v="179"/>
        <pc:sldMkLst>
          <pc:docMk/>
          <pc:sldMk cId="1824756262" sldId="260"/>
        </pc:sldMkLst>
        <pc:spChg chg="del">
          <ac:chgData name="Siomades, Sunday Honor" userId="S::s736s644@home.ku.edu::386d6587-074c-4b5a-992d-5fe7761780fa" providerId="AD" clId="Web-{06474DCA-CF4B-90F1-097C-B4AF14303F7E}" dt="2024-03-13T19:14:55.406" v="163"/>
          <ac:spMkLst>
            <pc:docMk/>
            <pc:sldMk cId="1824756262" sldId="260"/>
            <ac:spMk id="2" creationId="{CDE18941-4414-D9DB-A56A-131F82B8AE96}"/>
          </ac:spMkLst>
        </pc:spChg>
        <pc:spChg chg="del">
          <ac:chgData name="Siomades, Sunday Honor" userId="S::s736s644@home.ku.edu::386d6587-074c-4b5a-992d-5fe7761780fa" providerId="AD" clId="Web-{06474DCA-CF4B-90F1-097C-B4AF14303F7E}" dt="2024-03-13T19:15:10.625" v="166"/>
          <ac:spMkLst>
            <pc:docMk/>
            <pc:sldMk cId="1824756262" sldId="260"/>
            <ac:spMk id="3" creationId="{3B63D4EA-0CA7-8F0D-E6F3-8475CA3257F5}"/>
          </ac:spMkLst>
        </pc:spChg>
        <pc:spChg chg="add mod">
          <ac:chgData name="Siomades, Sunday Honor" userId="S::s736s644@home.ku.edu::386d6587-074c-4b5a-992d-5fe7761780fa" providerId="AD" clId="Web-{06474DCA-CF4B-90F1-097C-B4AF14303F7E}" dt="2024-03-13T19:14:55.937" v="164"/>
          <ac:spMkLst>
            <pc:docMk/>
            <pc:sldMk cId="1824756262" sldId="260"/>
            <ac:spMk id="5" creationId="{59E84046-9494-93B9-A68F-497742E6BC72}"/>
          </ac:spMkLst>
        </pc:spChg>
        <pc:spChg chg="add">
          <ac:chgData name="Siomades, Sunday Honor" userId="S::s736s644@home.ku.edu::386d6587-074c-4b5a-992d-5fe7761780fa" providerId="AD" clId="Web-{06474DCA-CF4B-90F1-097C-B4AF14303F7E}" dt="2024-03-13T19:14:55.937" v="165"/>
          <ac:spMkLst>
            <pc:docMk/>
            <pc:sldMk cId="1824756262" sldId="260"/>
            <ac:spMk id="7" creationId="{6029EC58-B7F6-0BAA-4F64-DB685605673F}"/>
          </ac:spMkLst>
        </pc:spChg>
        <pc:spChg chg="add del mod">
          <ac:chgData name="Siomades, Sunday Honor" userId="S::s736s644@home.ku.edu::386d6587-074c-4b5a-992d-5fe7761780fa" providerId="AD" clId="Web-{06474DCA-CF4B-90F1-097C-B4AF14303F7E}" dt="2024-03-13T19:15:33.938" v="175"/>
          <ac:spMkLst>
            <pc:docMk/>
            <pc:sldMk cId="1824756262" sldId="260"/>
            <ac:spMk id="9" creationId="{A6E362A3-2313-623B-2D6B-C7A5DEF9C2BF}"/>
          </ac:spMkLst>
        </pc:spChg>
        <pc:spChg chg="add del">
          <ac:chgData name="Siomades, Sunday Honor" userId="S::s736s644@home.ku.edu::386d6587-074c-4b5a-992d-5fe7761780fa" providerId="AD" clId="Web-{06474DCA-CF4B-90F1-097C-B4AF14303F7E}" dt="2024-03-13T19:15:33.938" v="174"/>
          <ac:spMkLst>
            <pc:docMk/>
            <pc:sldMk cId="1824756262" sldId="260"/>
            <ac:spMk id="11" creationId="{137410A7-584B-5F8E-96A7-098B18D48AE0}"/>
          </ac:spMkLst>
        </pc:spChg>
        <pc:spChg chg="add del">
          <ac:chgData name="Siomades, Sunday Honor" userId="S::s736s644@home.ku.edu::386d6587-074c-4b5a-992d-5fe7761780fa" providerId="AD" clId="Web-{06474DCA-CF4B-90F1-097C-B4AF14303F7E}" dt="2024-03-13T19:15:37.689" v="177"/>
          <ac:spMkLst>
            <pc:docMk/>
            <pc:sldMk cId="1824756262" sldId="260"/>
            <ac:spMk id="13" creationId="{5DA1A6FD-7BE4-794D-A20E-96D56EB464C2}"/>
          </ac:spMkLst>
        </pc:spChg>
        <pc:spChg chg="add">
          <ac:chgData name="Siomades, Sunday Honor" userId="S::s736s644@home.ku.edu::386d6587-074c-4b5a-992d-5fe7761780fa" providerId="AD" clId="Web-{06474DCA-CF4B-90F1-097C-B4AF14303F7E}" dt="2024-03-13T19:15:44.876" v="178"/>
          <ac:spMkLst>
            <pc:docMk/>
            <pc:sldMk cId="1824756262" sldId="260"/>
            <ac:spMk id="15" creationId="{4F594055-8F1B-3176-9BA5-47C09D35F84D}"/>
          </ac:spMkLst>
        </pc:spChg>
      </pc:sldChg>
      <pc:sldChg chg="addSp delSp modSp add replId modTransition">
        <pc:chgData name="Siomades, Sunday Honor" userId="S::s736s644@home.ku.edu::386d6587-074c-4b5a-992d-5fe7761780fa" providerId="AD" clId="Web-{06474DCA-CF4B-90F1-097C-B4AF14303F7E}" dt="2024-03-13T22:55:59.597" v="1265" actId="14100"/>
        <pc:sldMkLst>
          <pc:docMk/>
          <pc:sldMk cId="1564753273" sldId="261"/>
        </pc:sldMkLst>
        <pc:spChg chg="mod">
          <ac:chgData name="Siomades, Sunday Honor" userId="S::s736s644@home.ku.edu::386d6587-074c-4b5a-992d-5fe7761780fa" providerId="AD" clId="Web-{06474DCA-CF4B-90F1-097C-B4AF14303F7E}" dt="2024-03-13T22:35:34.910" v="1106" actId="1076"/>
          <ac:spMkLst>
            <pc:docMk/>
            <pc:sldMk cId="1564753273" sldId="261"/>
            <ac:spMk id="2" creationId="{4536D7F2-4A98-3478-1C89-9D9749982349}"/>
          </ac:spMkLst>
        </pc:spChg>
        <pc:spChg chg="del">
          <ac:chgData name="Siomades, Sunday Honor" userId="S::s736s644@home.ku.edu::386d6587-074c-4b5a-992d-5fe7761780fa" providerId="AD" clId="Web-{06474DCA-CF4B-90F1-097C-B4AF14303F7E}" dt="2024-03-13T20:41:13.997" v="801"/>
          <ac:spMkLst>
            <pc:docMk/>
            <pc:sldMk cId="1564753273" sldId="261"/>
            <ac:spMk id="3" creationId="{4BB675DA-2D4B-F0D8-E3CD-86945E353E2D}"/>
          </ac:spMkLst>
        </pc:spChg>
        <pc:spChg chg="del">
          <ac:chgData name="Siomades, Sunday Honor" userId="S::s736s644@home.ku.edu::386d6587-074c-4b5a-992d-5fe7761780fa" providerId="AD" clId="Web-{06474DCA-CF4B-90F1-097C-B4AF14303F7E}" dt="2024-03-13T20:41:13.951" v="800"/>
          <ac:spMkLst>
            <pc:docMk/>
            <pc:sldMk cId="1564753273" sldId="261"/>
            <ac:spMk id="4" creationId="{6FDDCA13-C18D-1025-013D-AF39CB31605B}"/>
          </ac:spMkLst>
        </pc:spChg>
        <pc:spChg chg="del mod topLvl">
          <ac:chgData name="Siomades, Sunday Honor" userId="S::s736s644@home.ku.edu::386d6587-074c-4b5a-992d-5fe7761780fa" providerId="AD" clId="Web-{06474DCA-CF4B-90F1-097C-B4AF14303F7E}" dt="2024-03-13T20:48:10.463" v="893"/>
          <ac:spMkLst>
            <pc:docMk/>
            <pc:sldMk cId="1564753273" sldId="261"/>
            <ac:spMk id="5" creationId="{76244E70-8829-9B4D-01E3-016A412531C1}"/>
          </ac:spMkLst>
        </pc:spChg>
        <pc:spChg chg="add del mod topLvl">
          <ac:chgData name="Siomades, Sunday Honor" userId="S::s736s644@home.ku.edu::386d6587-074c-4b5a-992d-5fe7761780fa" providerId="AD" clId="Web-{06474DCA-CF4B-90F1-097C-B4AF14303F7E}" dt="2024-03-13T22:49:21.042" v="1246" actId="1076"/>
          <ac:spMkLst>
            <pc:docMk/>
            <pc:sldMk cId="1564753273" sldId="261"/>
            <ac:spMk id="6" creationId="{86B4974B-5F9C-C219-144E-3DB33C9534B9}"/>
          </ac:spMkLst>
        </pc:spChg>
        <pc:spChg chg="del mod topLvl">
          <ac:chgData name="Siomades, Sunday Honor" userId="S::s736s644@home.ku.edu::386d6587-074c-4b5a-992d-5fe7761780fa" providerId="AD" clId="Web-{06474DCA-CF4B-90F1-097C-B4AF14303F7E}" dt="2024-03-13T20:48:12.713" v="894"/>
          <ac:spMkLst>
            <pc:docMk/>
            <pc:sldMk cId="1564753273" sldId="261"/>
            <ac:spMk id="7" creationId="{8CF771BC-8CDA-D4A8-24AE-C4B373B5D1B1}"/>
          </ac:spMkLst>
        </pc:spChg>
        <pc:spChg chg="add">
          <ac:chgData name="Siomades, Sunday Honor" userId="S::s736s644@home.ku.edu::386d6587-074c-4b5a-992d-5fe7761780fa" providerId="AD" clId="Web-{06474DCA-CF4B-90F1-097C-B4AF14303F7E}" dt="2024-03-13T22:48:26.947" v="1240"/>
          <ac:spMkLst>
            <pc:docMk/>
            <pc:sldMk cId="1564753273" sldId="261"/>
            <ac:spMk id="7" creationId="{E5517A6E-AA4B-EAFF-3D43-F178B6129646}"/>
          </ac:spMkLst>
        </pc:spChg>
        <pc:spChg chg="add del mod topLvl">
          <ac:chgData name="Siomades, Sunday Honor" userId="S::s736s644@home.ku.edu::386d6587-074c-4b5a-992d-5fe7761780fa" providerId="AD" clId="Web-{06474DCA-CF4B-90F1-097C-B4AF14303F7E}" dt="2024-03-13T22:49:21.042" v="1247" actId="1076"/>
          <ac:spMkLst>
            <pc:docMk/>
            <pc:sldMk cId="1564753273" sldId="261"/>
            <ac:spMk id="8" creationId="{E389E0C0-0813-1F19-C8C0-BE1EE5C42187}"/>
          </ac:spMkLst>
        </pc:spChg>
        <pc:spChg chg="del mod topLvl">
          <ac:chgData name="Siomades, Sunday Honor" userId="S::s736s644@home.ku.edu::386d6587-074c-4b5a-992d-5fe7761780fa" providerId="AD" clId="Web-{06474DCA-CF4B-90F1-097C-B4AF14303F7E}" dt="2024-03-13T20:48:14.057" v="895"/>
          <ac:spMkLst>
            <pc:docMk/>
            <pc:sldMk cId="1564753273" sldId="261"/>
            <ac:spMk id="9" creationId="{9C741242-10C9-5340-5FFE-BC1F5B54D12D}"/>
          </ac:spMkLst>
        </pc:spChg>
        <pc:spChg chg="del">
          <ac:chgData name="Siomades, Sunday Honor" userId="S::s736s644@home.ku.edu::386d6587-074c-4b5a-992d-5fe7761780fa" providerId="AD" clId="Web-{06474DCA-CF4B-90F1-097C-B4AF14303F7E}" dt="2024-03-13T22:48:26.369" v="1239"/>
          <ac:spMkLst>
            <pc:docMk/>
            <pc:sldMk cId="1564753273" sldId="261"/>
            <ac:spMk id="10" creationId="{6FF9BEB4-CDE6-1928-1018-5C621313784F}"/>
          </ac:spMkLst>
        </pc:spChg>
        <pc:spChg chg="del topLvl">
          <ac:chgData name="Siomades, Sunday Honor" userId="S::s736s644@home.ku.edu::386d6587-074c-4b5a-992d-5fe7761780fa" providerId="AD" clId="Web-{06474DCA-CF4B-90F1-097C-B4AF14303F7E}" dt="2024-03-13T20:41:29.123" v="808"/>
          <ac:spMkLst>
            <pc:docMk/>
            <pc:sldMk cId="1564753273" sldId="261"/>
            <ac:spMk id="11" creationId="{0BEF5F65-3552-1553-7AB6-5D1FA0D5A0DC}"/>
          </ac:spMkLst>
        </pc:spChg>
        <pc:spChg chg="del">
          <ac:chgData name="Siomades, Sunday Honor" userId="S::s736s644@home.ku.edu::386d6587-074c-4b5a-992d-5fe7761780fa" providerId="AD" clId="Web-{06474DCA-CF4B-90F1-097C-B4AF14303F7E}" dt="2024-03-13T20:41:13.904" v="799"/>
          <ac:spMkLst>
            <pc:docMk/>
            <pc:sldMk cId="1564753273" sldId="261"/>
            <ac:spMk id="12" creationId="{A6F700EE-BF36-73F7-D0AD-57309360735F}"/>
          </ac:spMkLst>
        </pc:spChg>
        <pc:spChg chg="del topLvl">
          <ac:chgData name="Siomades, Sunday Honor" userId="S::s736s644@home.ku.edu::386d6587-074c-4b5a-992d-5fe7761780fa" providerId="AD" clId="Web-{06474DCA-CF4B-90F1-097C-B4AF14303F7E}" dt="2024-03-13T20:41:29.123" v="807"/>
          <ac:spMkLst>
            <pc:docMk/>
            <pc:sldMk cId="1564753273" sldId="261"/>
            <ac:spMk id="13" creationId="{383CDCA9-1325-7454-99CA-CEF92DFA7239}"/>
          </ac:spMkLst>
        </pc:spChg>
        <pc:spChg chg="del">
          <ac:chgData name="Siomades, Sunday Honor" userId="S::s736s644@home.ku.edu::386d6587-074c-4b5a-992d-5fe7761780fa" providerId="AD" clId="Web-{06474DCA-CF4B-90F1-097C-B4AF14303F7E}" dt="2024-03-13T20:41:13.904" v="798"/>
          <ac:spMkLst>
            <pc:docMk/>
            <pc:sldMk cId="1564753273" sldId="261"/>
            <ac:spMk id="14" creationId="{F3D99703-715D-C660-F0FE-ADC8F3C2CE0E}"/>
          </ac:spMkLst>
        </pc:spChg>
        <pc:spChg chg="del">
          <ac:chgData name="Siomades, Sunday Honor" userId="S::s736s644@home.ku.edu::386d6587-074c-4b5a-992d-5fe7761780fa" providerId="AD" clId="Web-{06474DCA-CF4B-90F1-097C-B4AF14303F7E}" dt="2024-03-13T20:41:13.904" v="797"/>
          <ac:spMkLst>
            <pc:docMk/>
            <pc:sldMk cId="1564753273" sldId="261"/>
            <ac:spMk id="15" creationId="{42AE8D98-164C-22DF-9B3A-AB11A6C7DF99}"/>
          </ac:spMkLst>
        </pc:spChg>
        <pc:spChg chg="del topLvl">
          <ac:chgData name="Siomades, Sunday Honor" userId="S::s736s644@home.ku.edu::386d6587-074c-4b5a-992d-5fe7761780fa" providerId="AD" clId="Web-{06474DCA-CF4B-90F1-097C-B4AF14303F7E}" dt="2024-03-13T20:41:29.123" v="806"/>
          <ac:spMkLst>
            <pc:docMk/>
            <pc:sldMk cId="1564753273" sldId="261"/>
            <ac:spMk id="16" creationId="{A7EE84D9-ED5E-2B0A-2859-3588431234BD}"/>
          </ac:spMkLst>
        </pc:spChg>
        <pc:spChg chg="del topLvl">
          <ac:chgData name="Siomades, Sunday Honor" userId="S::s736s644@home.ku.edu::386d6587-074c-4b5a-992d-5fe7761780fa" providerId="AD" clId="Web-{06474DCA-CF4B-90F1-097C-B4AF14303F7E}" dt="2024-03-13T20:41:29.123" v="805"/>
          <ac:spMkLst>
            <pc:docMk/>
            <pc:sldMk cId="1564753273" sldId="261"/>
            <ac:spMk id="17" creationId="{65C99CE7-BA25-6E0A-F875-33F61F168B79}"/>
          </ac:spMkLst>
        </pc:spChg>
        <pc:spChg chg="add del mod">
          <ac:chgData name="Siomades, Sunday Honor" userId="S::s736s644@home.ku.edu::386d6587-074c-4b5a-992d-5fe7761780fa" providerId="AD" clId="Web-{06474DCA-CF4B-90F1-097C-B4AF14303F7E}" dt="2024-03-13T20:41:17.451" v="802"/>
          <ac:spMkLst>
            <pc:docMk/>
            <pc:sldMk cId="1564753273" sldId="261"/>
            <ac:spMk id="20" creationId="{3BD793C6-8105-1B7A-E028-4EC74D733265}"/>
          </ac:spMkLst>
        </pc:spChg>
        <pc:spChg chg="add del mod">
          <ac:chgData name="Siomades, Sunday Honor" userId="S::s736s644@home.ku.edu::386d6587-074c-4b5a-992d-5fe7761780fa" providerId="AD" clId="Web-{06474DCA-CF4B-90F1-097C-B4AF14303F7E}" dt="2024-03-13T20:41:19.091" v="803"/>
          <ac:spMkLst>
            <pc:docMk/>
            <pc:sldMk cId="1564753273" sldId="261"/>
            <ac:spMk id="22" creationId="{1B2A8680-D4C0-1B62-89F2-E0F45E2040A2}"/>
          </ac:spMkLst>
        </pc:spChg>
        <pc:spChg chg="add mod topLvl">
          <ac:chgData name="Siomades, Sunday Honor" userId="S::s736s644@home.ku.edu::386d6587-074c-4b5a-992d-5fe7761780fa" providerId="AD" clId="Web-{06474DCA-CF4B-90F1-097C-B4AF14303F7E}" dt="2024-03-13T22:53:54.985" v="1263"/>
          <ac:spMkLst>
            <pc:docMk/>
            <pc:sldMk cId="1564753273" sldId="261"/>
            <ac:spMk id="26" creationId="{CC1FEF08-921E-37E9-4460-444F4940DC8E}"/>
          </ac:spMkLst>
        </pc:spChg>
        <pc:spChg chg="add mod topLvl">
          <ac:chgData name="Siomades, Sunday Honor" userId="S::s736s644@home.ku.edu::386d6587-074c-4b5a-992d-5fe7761780fa" providerId="AD" clId="Web-{06474DCA-CF4B-90F1-097C-B4AF14303F7E}" dt="2024-03-13T22:55:59.597" v="1265" actId="14100"/>
          <ac:spMkLst>
            <pc:docMk/>
            <pc:sldMk cId="1564753273" sldId="261"/>
            <ac:spMk id="28" creationId="{73F46A2C-C126-D4DB-BA7C-92BB529655CF}"/>
          </ac:spMkLst>
        </pc:spChg>
        <pc:spChg chg="add mod">
          <ac:chgData name="Siomades, Sunday Honor" userId="S::s736s644@home.ku.edu::386d6587-074c-4b5a-992d-5fe7761780fa" providerId="AD" clId="Web-{06474DCA-CF4B-90F1-097C-B4AF14303F7E}" dt="2024-03-13T22:49:21.058" v="1249" actId="1076"/>
          <ac:spMkLst>
            <pc:docMk/>
            <pc:sldMk cId="1564753273" sldId="261"/>
            <ac:spMk id="32" creationId="{EBAAC34D-E3A7-9708-EDF9-5EE895722A15}"/>
          </ac:spMkLst>
        </pc:spChg>
        <pc:spChg chg="add del mod ord">
          <ac:chgData name="Siomades, Sunday Honor" userId="S::s736s644@home.ku.edu::386d6587-074c-4b5a-992d-5fe7761780fa" providerId="AD" clId="Web-{06474DCA-CF4B-90F1-097C-B4AF14303F7E}" dt="2024-03-13T22:53:04.375" v="1260"/>
          <ac:spMkLst>
            <pc:docMk/>
            <pc:sldMk cId="1564753273" sldId="261"/>
            <ac:spMk id="33" creationId="{DB1C6823-A431-192C-56F5-8C997836643E}"/>
          </ac:spMkLst>
        </pc:spChg>
        <pc:spChg chg="add del mod">
          <ac:chgData name="Siomades, Sunday Honor" userId="S::s736s644@home.ku.edu::386d6587-074c-4b5a-992d-5fe7761780fa" providerId="AD" clId="Web-{06474DCA-CF4B-90F1-097C-B4AF14303F7E}" dt="2024-03-13T21:05:08.995" v="919"/>
          <ac:spMkLst>
            <pc:docMk/>
            <pc:sldMk cId="1564753273" sldId="261"/>
            <ac:spMk id="34" creationId="{E9FFED57-6967-4C64-190B-F66681DB52EB}"/>
          </ac:spMkLst>
        </pc:spChg>
        <pc:spChg chg="add del mod">
          <ac:chgData name="Siomades, Sunday Honor" userId="S::s736s644@home.ku.edu::386d6587-074c-4b5a-992d-5fe7761780fa" providerId="AD" clId="Web-{06474DCA-CF4B-90F1-097C-B4AF14303F7E}" dt="2024-03-13T21:05:07.760" v="918"/>
          <ac:spMkLst>
            <pc:docMk/>
            <pc:sldMk cId="1564753273" sldId="261"/>
            <ac:spMk id="35" creationId="{67086E04-8FBA-412E-118E-DC360A97F4DC}"/>
          </ac:spMkLst>
        </pc:spChg>
        <pc:spChg chg="add del mod">
          <ac:chgData name="Siomades, Sunday Honor" userId="S::s736s644@home.ku.edu::386d6587-074c-4b5a-992d-5fe7761780fa" providerId="AD" clId="Web-{06474DCA-CF4B-90F1-097C-B4AF14303F7E}" dt="2024-03-13T21:05:10.151" v="920"/>
          <ac:spMkLst>
            <pc:docMk/>
            <pc:sldMk cId="1564753273" sldId="261"/>
            <ac:spMk id="36" creationId="{24985941-F477-43E8-2F8A-92D1EA68A07E}"/>
          </ac:spMkLst>
        </pc:spChg>
        <pc:spChg chg="add mod ord">
          <ac:chgData name="Siomades, Sunday Honor" userId="S::s736s644@home.ku.edu::386d6587-074c-4b5a-992d-5fe7761780fa" providerId="AD" clId="Web-{06474DCA-CF4B-90F1-097C-B4AF14303F7E}" dt="2024-03-13T22:49:21.073" v="1251" actId="1076"/>
          <ac:spMkLst>
            <pc:docMk/>
            <pc:sldMk cId="1564753273" sldId="261"/>
            <ac:spMk id="37" creationId="{A740A949-9A7F-385A-56BF-A3660EE44202}"/>
          </ac:spMkLst>
        </pc:spChg>
        <pc:spChg chg="add del mod ord">
          <ac:chgData name="Siomades, Sunday Honor" userId="S::s736s644@home.ku.edu::386d6587-074c-4b5a-992d-5fe7761780fa" providerId="AD" clId="Web-{06474DCA-CF4B-90F1-097C-B4AF14303F7E}" dt="2024-03-13T22:44:24.875" v="1214"/>
          <ac:spMkLst>
            <pc:docMk/>
            <pc:sldMk cId="1564753273" sldId="261"/>
            <ac:spMk id="38" creationId="{01C6B480-9EFE-D8E1-B191-50487941805A}"/>
          </ac:spMkLst>
        </pc:spChg>
        <pc:spChg chg="add mod ord">
          <ac:chgData name="Siomades, Sunday Honor" userId="S::s736s644@home.ku.edu::386d6587-074c-4b5a-992d-5fe7761780fa" providerId="AD" clId="Web-{06474DCA-CF4B-90F1-097C-B4AF14303F7E}" dt="2024-03-13T22:49:21.089" v="1253" actId="1076"/>
          <ac:spMkLst>
            <pc:docMk/>
            <pc:sldMk cId="1564753273" sldId="261"/>
            <ac:spMk id="39" creationId="{3DD855D3-EBD0-E5C3-ECDB-BB5B7A995277}"/>
          </ac:spMkLst>
        </pc:spChg>
        <pc:spChg chg="add mod">
          <ac:chgData name="Siomades, Sunday Honor" userId="S::s736s644@home.ku.edu::386d6587-074c-4b5a-992d-5fe7761780fa" providerId="AD" clId="Web-{06474DCA-CF4B-90F1-097C-B4AF14303F7E}" dt="2024-03-13T22:49:21.073" v="1250" actId="1076"/>
          <ac:spMkLst>
            <pc:docMk/>
            <pc:sldMk cId="1564753273" sldId="261"/>
            <ac:spMk id="40" creationId="{52A118A7-1BC8-32A9-B83F-63EC10B4FD39}"/>
          </ac:spMkLst>
        </pc:spChg>
        <pc:spChg chg="add mod ord">
          <ac:chgData name="Siomades, Sunday Honor" userId="S::s736s644@home.ku.edu::386d6587-074c-4b5a-992d-5fe7761780fa" providerId="AD" clId="Web-{06474DCA-CF4B-90F1-097C-B4AF14303F7E}" dt="2024-03-13T22:49:21.089" v="1254" actId="1076"/>
          <ac:spMkLst>
            <pc:docMk/>
            <pc:sldMk cId="1564753273" sldId="261"/>
            <ac:spMk id="41" creationId="{C00A2AA2-9738-562E-766C-68C7F320D39B}"/>
          </ac:spMkLst>
        </pc:spChg>
        <pc:grpChg chg="add mod">
          <ac:chgData name="Siomades, Sunday Honor" userId="S::s736s644@home.ku.edu::386d6587-074c-4b5a-992d-5fe7761780fa" providerId="AD" clId="Web-{06474DCA-CF4B-90F1-097C-B4AF14303F7E}" dt="2024-03-13T22:49:21.073" v="1252" actId="1076"/>
          <ac:grpSpMkLst>
            <pc:docMk/>
            <pc:sldMk cId="1564753273" sldId="261"/>
            <ac:grpSpMk id="4" creationId="{BA5498BA-8E48-1D29-C045-FBACB53FA48C}"/>
          </ac:grpSpMkLst>
        </pc:grpChg>
        <pc:grpChg chg="del">
          <ac:chgData name="Siomades, Sunday Honor" userId="S::s736s644@home.ku.edu::386d6587-074c-4b5a-992d-5fe7761780fa" providerId="AD" clId="Web-{06474DCA-CF4B-90F1-097C-B4AF14303F7E}" dt="2024-03-13T20:41:24.701" v="804"/>
          <ac:grpSpMkLst>
            <pc:docMk/>
            <pc:sldMk cId="1564753273" sldId="261"/>
            <ac:grpSpMk id="18" creationId="{0945423F-45C5-009B-0543-9FC45D0B084C}"/>
          </ac:grpSpMkLst>
        </pc:grpChg>
        <pc:grpChg chg="add del mod">
          <ac:chgData name="Siomades, Sunday Honor" userId="S::s736s644@home.ku.edu::386d6587-074c-4b5a-992d-5fe7761780fa" providerId="AD" clId="Web-{06474DCA-CF4B-90F1-097C-B4AF14303F7E}" dt="2024-03-13T20:42:24.250" v="823"/>
          <ac:grpSpMkLst>
            <pc:docMk/>
            <pc:sldMk cId="1564753273" sldId="261"/>
            <ac:grpSpMk id="23" creationId="{2859C7C7-7707-9084-46D7-A76439A6B373}"/>
          </ac:grpSpMkLst>
        </pc:grpChg>
        <pc:grpChg chg="add del mod">
          <ac:chgData name="Siomades, Sunday Honor" userId="S::s736s644@home.ku.edu::386d6587-074c-4b5a-992d-5fe7761780fa" providerId="AD" clId="Web-{06474DCA-CF4B-90F1-097C-B4AF14303F7E}" dt="2024-03-13T22:53:54.985" v="1263"/>
          <ac:grpSpMkLst>
            <pc:docMk/>
            <pc:sldMk cId="1564753273" sldId="261"/>
            <ac:grpSpMk id="31" creationId="{4A745505-CA01-01A3-CBBD-D3476F819BEE}"/>
          </ac:grpSpMkLst>
        </pc:grpChg>
        <pc:graphicFrameChg chg="add del mod modGraphic">
          <ac:chgData name="Siomades, Sunday Honor" userId="S::s736s644@home.ku.edu::386d6587-074c-4b5a-992d-5fe7761780fa" providerId="AD" clId="Web-{06474DCA-CF4B-90F1-097C-B4AF14303F7E}" dt="2024-03-13T22:34:58.471" v="1104"/>
          <ac:graphicFrameMkLst>
            <pc:docMk/>
            <pc:sldMk cId="1564753273" sldId="261"/>
            <ac:graphicFrameMk id="3" creationId="{8EAC2AF1-0B08-D0FD-E98A-5B05829E2B98}"/>
          </ac:graphicFrameMkLst>
        </pc:graphicFrameChg>
        <pc:picChg chg="del">
          <ac:chgData name="Siomades, Sunday Honor" userId="S::s736s644@home.ku.edu::386d6587-074c-4b5a-992d-5fe7761780fa" providerId="AD" clId="Web-{06474DCA-CF4B-90F1-097C-B4AF14303F7E}" dt="2024-03-13T20:41:13.904" v="796"/>
          <ac:picMkLst>
            <pc:docMk/>
            <pc:sldMk cId="1564753273" sldId="261"/>
            <ac:picMk id="24" creationId="{6E4A7518-5952-DDD5-4F1C-5F12AF04DD8A}"/>
          </ac:picMkLst>
        </pc:picChg>
        <pc:picChg chg="add mod topLvl">
          <ac:chgData name="Siomades, Sunday Honor" userId="S::s736s644@home.ku.edu::386d6587-074c-4b5a-992d-5fe7761780fa" providerId="AD" clId="Web-{06474DCA-CF4B-90F1-097C-B4AF14303F7E}" dt="2024-03-13T22:53:54.985" v="1263"/>
          <ac:picMkLst>
            <pc:docMk/>
            <pc:sldMk cId="1564753273" sldId="261"/>
            <ac:picMk id="30" creationId="{954548A0-021D-AEAA-90B6-3A75EFA38308}"/>
          </ac:picMkLst>
        </pc:picChg>
        <pc:cxnChg chg="add mod">
          <ac:chgData name="Siomades, Sunday Honor" userId="S::s736s644@home.ku.edu::386d6587-074c-4b5a-992d-5fe7761780fa" providerId="AD" clId="Web-{06474DCA-CF4B-90F1-097C-B4AF14303F7E}" dt="2024-03-13T22:38:33.398" v="1179" actId="1076"/>
          <ac:cxnSpMkLst>
            <pc:docMk/>
            <pc:sldMk cId="1564753273" sldId="261"/>
            <ac:cxnSpMk id="42" creationId="{282A71BD-4745-9078-9B5B-97B31C91224D}"/>
          </ac:cxnSpMkLst>
        </pc:cxnChg>
        <pc:cxnChg chg="add mod">
          <ac:chgData name="Siomades, Sunday Honor" userId="S::s736s644@home.ku.edu::386d6587-074c-4b5a-992d-5fe7761780fa" providerId="AD" clId="Web-{06474DCA-CF4B-90F1-097C-B4AF14303F7E}" dt="2024-03-13T22:43:44.811" v="1210" actId="14100"/>
          <ac:cxnSpMkLst>
            <pc:docMk/>
            <pc:sldMk cId="1564753273" sldId="261"/>
            <ac:cxnSpMk id="43" creationId="{87D35FA5-D8F0-D3D7-4F18-E1D708148C67}"/>
          </ac:cxnSpMkLst>
        </pc:cxnChg>
        <pc:cxnChg chg="add del mod">
          <ac:chgData name="Siomades, Sunday Honor" userId="S::s736s644@home.ku.edu::386d6587-074c-4b5a-992d-5fe7761780fa" providerId="AD" clId="Web-{06474DCA-CF4B-90F1-097C-B4AF14303F7E}" dt="2024-03-13T22:35:46.848" v="1107"/>
          <ac:cxnSpMkLst>
            <pc:docMk/>
            <pc:sldMk cId="1564753273" sldId="261"/>
            <ac:cxnSpMk id="44" creationId="{F539879E-C7EC-ABDB-4FC0-451F7ACAEE6C}"/>
          </ac:cxnSpMkLst>
        </pc:cxnChg>
        <pc:cxnChg chg="add mod">
          <ac:chgData name="Siomades, Sunday Honor" userId="S::s736s644@home.ku.edu::386d6587-074c-4b5a-992d-5fe7761780fa" providerId="AD" clId="Web-{06474DCA-CF4B-90F1-097C-B4AF14303F7E}" dt="2024-03-13T22:38:33.414" v="1182" actId="1076"/>
          <ac:cxnSpMkLst>
            <pc:docMk/>
            <pc:sldMk cId="1564753273" sldId="261"/>
            <ac:cxnSpMk id="45" creationId="{166786D4-3746-03B0-4AEC-580F112AF6DE}"/>
          </ac:cxnSpMkLst>
        </pc:cxnChg>
      </pc:sldChg>
      <pc:sldChg chg="modSp add replId">
        <pc:chgData name="Siomades, Sunday Honor" userId="S::s736s644@home.ku.edu::386d6587-074c-4b5a-992d-5fe7761780fa" providerId="AD" clId="Web-{06474DCA-CF4B-90F1-097C-B4AF14303F7E}" dt="2024-03-13T23:08:25.301" v="1546" actId="20577"/>
        <pc:sldMkLst>
          <pc:docMk/>
          <pc:sldMk cId="243022407" sldId="262"/>
        </pc:sldMkLst>
        <pc:spChg chg="mod">
          <ac:chgData name="Siomades, Sunday Honor" userId="S::s736s644@home.ku.edu::386d6587-074c-4b5a-992d-5fe7761780fa" providerId="AD" clId="Web-{06474DCA-CF4B-90F1-097C-B4AF14303F7E}" dt="2024-03-13T23:06:30.627" v="1507" actId="20577"/>
          <ac:spMkLst>
            <pc:docMk/>
            <pc:sldMk cId="243022407" sldId="262"/>
            <ac:spMk id="3" creationId="{4BB675DA-2D4B-F0D8-E3CD-86945E353E2D}"/>
          </ac:spMkLst>
        </pc:spChg>
        <pc:spChg chg="mod">
          <ac:chgData name="Siomades, Sunday Honor" userId="S::s736s644@home.ku.edu::386d6587-074c-4b5a-992d-5fe7761780fa" providerId="AD" clId="Web-{06474DCA-CF4B-90F1-097C-B4AF14303F7E}" dt="2024-03-13T23:07:21.159" v="1534" actId="20577"/>
          <ac:spMkLst>
            <pc:docMk/>
            <pc:sldMk cId="243022407" sldId="262"/>
            <ac:spMk id="4" creationId="{6FDDCA13-C18D-1025-013D-AF39CB31605B}"/>
          </ac:spMkLst>
        </pc:spChg>
        <pc:spChg chg="mod">
          <ac:chgData name="Siomades, Sunday Honor" userId="S::s736s644@home.ku.edu::386d6587-074c-4b5a-992d-5fe7761780fa" providerId="AD" clId="Web-{06474DCA-CF4B-90F1-097C-B4AF14303F7E}" dt="2024-03-13T23:06:28.642" v="1505" actId="20577"/>
          <ac:spMkLst>
            <pc:docMk/>
            <pc:sldMk cId="243022407" sldId="262"/>
            <ac:spMk id="5" creationId="{F2662A7F-EF20-FCD2-42B2-326DFF45CDED}"/>
          </ac:spMkLst>
        </pc:spChg>
        <pc:spChg chg="mod">
          <ac:chgData name="Siomades, Sunday Honor" userId="S::s736s644@home.ku.edu::386d6587-074c-4b5a-992d-5fe7761780fa" providerId="AD" clId="Web-{06474DCA-CF4B-90F1-097C-B4AF14303F7E}" dt="2024-03-13T23:08:25.301" v="1546" actId="20577"/>
          <ac:spMkLst>
            <pc:docMk/>
            <pc:sldMk cId="243022407" sldId="262"/>
            <ac:spMk id="6" creationId="{6E2385D2-3820-B930-55C9-11197A2F6B6C}"/>
          </ac:spMkLst>
        </pc:spChg>
      </pc:sldChg>
      <pc:sldChg chg="addSp delSp modSp add del replId">
        <pc:chgData name="Siomades, Sunday Honor" userId="S::s736s644@home.ku.edu::386d6587-074c-4b5a-992d-5fe7761780fa" providerId="AD" clId="Web-{06474DCA-CF4B-90F1-097C-B4AF14303F7E}" dt="2024-03-13T22:38:23.664" v="1172"/>
        <pc:sldMkLst>
          <pc:docMk/>
          <pc:sldMk cId="1386016906" sldId="262"/>
        </pc:sldMkLst>
        <pc:spChg chg="mod">
          <ac:chgData name="Siomades, Sunday Honor" userId="S::s736s644@home.ku.edu::386d6587-074c-4b5a-992d-5fe7761780fa" providerId="AD" clId="Web-{06474DCA-CF4B-90F1-097C-B4AF14303F7E}" dt="2024-03-13T22:37:54.147" v="1155" actId="20577"/>
          <ac:spMkLst>
            <pc:docMk/>
            <pc:sldMk cId="1386016906" sldId="262"/>
            <ac:spMk id="3" creationId="{4BB675DA-2D4B-F0D8-E3CD-86945E353E2D}"/>
          </ac:spMkLst>
        </pc:spChg>
        <pc:spChg chg="add del">
          <ac:chgData name="Siomades, Sunday Honor" userId="S::s736s644@home.ku.edu::386d6587-074c-4b5a-992d-5fe7761780fa" providerId="AD" clId="Web-{06474DCA-CF4B-90F1-097C-B4AF14303F7E}" dt="2024-03-13T22:37:06.959" v="1131"/>
          <ac:spMkLst>
            <pc:docMk/>
            <pc:sldMk cId="1386016906" sldId="262"/>
            <ac:spMk id="4" creationId="{6FDDCA13-C18D-1025-013D-AF39CB31605B}"/>
          </ac:spMkLst>
        </pc:spChg>
        <pc:spChg chg="add del mod">
          <ac:chgData name="Siomades, Sunday Honor" userId="S::s736s644@home.ku.edu::386d6587-074c-4b5a-992d-5fe7761780fa" providerId="AD" clId="Web-{06474DCA-CF4B-90F1-097C-B4AF14303F7E}" dt="2024-03-13T22:37:02.865" v="1128"/>
          <ac:spMkLst>
            <pc:docMk/>
            <pc:sldMk cId="1386016906" sldId="262"/>
            <ac:spMk id="6" creationId="{48DB84D6-F259-C9EC-FBE4-D52AE9770354}"/>
          </ac:spMkLst>
        </pc:spChg>
        <pc:spChg chg="add del mod">
          <ac:chgData name="Siomades, Sunday Honor" userId="S::s736s644@home.ku.edu::386d6587-074c-4b5a-992d-5fe7761780fa" providerId="AD" clId="Web-{06474DCA-CF4B-90F1-097C-B4AF14303F7E}" dt="2024-03-13T22:37:28.397" v="1136"/>
          <ac:spMkLst>
            <pc:docMk/>
            <pc:sldMk cId="1386016906" sldId="262"/>
            <ac:spMk id="8" creationId="{D561A5C5-5F5C-E5E4-8271-A196C816BC95}"/>
          </ac:spMkLst>
        </pc:spChg>
        <pc:spChg chg="add">
          <ac:chgData name="Siomades, Sunday Honor" userId="S::s736s644@home.ku.edu::386d6587-074c-4b5a-992d-5fe7761780fa" providerId="AD" clId="Web-{06474DCA-CF4B-90F1-097C-B4AF14303F7E}" dt="2024-03-13T22:38:08.788" v="1159"/>
          <ac:spMkLst>
            <pc:docMk/>
            <pc:sldMk cId="1386016906" sldId="262"/>
            <ac:spMk id="11" creationId="{C228D778-4ECF-994F-62A3-E1EFBF76EE92}"/>
          </ac:spMkLst>
        </pc:spChg>
        <pc:spChg chg="add del">
          <ac:chgData name="Siomades, Sunday Honor" userId="S::s736s644@home.ku.edu::386d6587-074c-4b5a-992d-5fe7761780fa" providerId="AD" clId="Web-{06474DCA-CF4B-90F1-097C-B4AF14303F7E}" dt="2024-03-13T22:37:30.334" v="1137"/>
          <ac:spMkLst>
            <pc:docMk/>
            <pc:sldMk cId="1386016906" sldId="262"/>
            <ac:spMk id="12" creationId="{A6F700EE-BF36-73F7-D0AD-57309360735F}"/>
          </ac:spMkLst>
        </pc:spChg>
        <pc:spChg chg="del">
          <ac:chgData name="Siomades, Sunday Honor" userId="S::s736s644@home.ku.edu::386d6587-074c-4b5a-992d-5fe7761780fa" providerId="AD" clId="Web-{06474DCA-CF4B-90F1-097C-B4AF14303F7E}" dt="2024-03-13T22:37:06.927" v="1130"/>
          <ac:spMkLst>
            <pc:docMk/>
            <pc:sldMk cId="1386016906" sldId="262"/>
            <ac:spMk id="14" creationId="{F3D99703-715D-C660-F0FE-ADC8F3C2CE0E}"/>
          </ac:spMkLst>
        </pc:spChg>
        <pc:spChg chg="del">
          <ac:chgData name="Siomades, Sunday Honor" userId="S::s736s644@home.ku.edu::386d6587-074c-4b5a-992d-5fe7761780fa" providerId="AD" clId="Web-{06474DCA-CF4B-90F1-097C-B4AF14303F7E}" dt="2024-03-13T22:37:06.927" v="1129"/>
          <ac:spMkLst>
            <pc:docMk/>
            <pc:sldMk cId="1386016906" sldId="262"/>
            <ac:spMk id="15" creationId="{42AE8D98-164C-22DF-9B3A-AB11A6C7DF99}"/>
          </ac:spMkLst>
        </pc:spChg>
        <pc:spChg chg="add">
          <ac:chgData name="Siomades, Sunday Honor" userId="S::s736s644@home.ku.edu::386d6587-074c-4b5a-992d-5fe7761780fa" providerId="AD" clId="Web-{06474DCA-CF4B-90F1-097C-B4AF14303F7E}" dt="2024-03-13T22:38:08.804" v="1160"/>
          <ac:spMkLst>
            <pc:docMk/>
            <pc:sldMk cId="1386016906" sldId="262"/>
            <ac:spMk id="16" creationId="{8C304CFF-820E-956F-A868-5F105CF58982}"/>
          </ac:spMkLst>
        </pc:spChg>
        <pc:spChg chg="add">
          <ac:chgData name="Siomades, Sunday Honor" userId="S::s736s644@home.ku.edu::386d6587-074c-4b5a-992d-5fe7761780fa" providerId="AD" clId="Web-{06474DCA-CF4B-90F1-097C-B4AF14303F7E}" dt="2024-03-13T22:38:08.804" v="1161"/>
          <ac:spMkLst>
            <pc:docMk/>
            <pc:sldMk cId="1386016906" sldId="262"/>
            <ac:spMk id="18" creationId="{37E05222-6762-3EC7-3844-8655992DD06E}"/>
          </ac:spMkLst>
        </pc:spChg>
        <pc:spChg chg="add">
          <ac:chgData name="Siomades, Sunday Honor" userId="S::s736s644@home.ku.edu::386d6587-074c-4b5a-992d-5fe7761780fa" providerId="AD" clId="Web-{06474DCA-CF4B-90F1-097C-B4AF14303F7E}" dt="2024-03-13T22:38:08.835" v="1163"/>
          <ac:spMkLst>
            <pc:docMk/>
            <pc:sldMk cId="1386016906" sldId="262"/>
            <ac:spMk id="26" creationId="{CA11F8FD-1436-EF8C-1915-43ADAB7A505C}"/>
          </ac:spMkLst>
        </pc:spChg>
        <pc:spChg chg="add">
          <ac:chgData name="Siomades, Sunday Honor" userId="S::s736s644@home.ku.edu::386d6587-074c-4b5a-992d-5fe7761780fa" providerId="AD" clId="Web-{06474DCA-CF4B-90F1-097C-B4AF14303F7E}" dt="2024-03-13T22:38:08.835" v="1164"/>
          <ac:spMkLst>
            <pc:docMk/>
            <pc:sldMk cId="1386016906" sldId="262"/>
            <ac:spMk id="28" creationId="{214AFE29-4A6D-E57E-EABE-3238C4E71DCD}"/>
          </ac:spMkLst>
        </pc:spChg>
        <pc:spChg chg="add">
          <ac:chgData name="Siomades, Sunday Honor" userId="S::s736s644@home.ku.edu::386d6587-074c-4b5a-992d-5fe7761780fa" providerId="AD" clId="Web-{06474DCA-CF4B-90F1-097C-B4AF14303F7E}" dt="2024-03-13T22:38:08.851" v="1166"/>
          <ac:spMkLst>
            <pc:docMk/>
            <pc:sldMk cId="1386016906" sldId="262"/>
            <ac:spMk id="32" creationId="{4F096543-F70B-8AE4-3A0F-399D1CAC83BD}"/>
          </ac:spMkLst>
        </pc:spChg>
        <pc:spChg chg="add">
          <ac:chgData name="Siomades, Sunday Honor" userId="S::s736s644@home.ku.edu::386d6587-074c-4b5a-992d-5fe7761780fa" providerId="AD" clId="Web-{06474DCA-CF4B-90F1-097C-B4AF14303F7E}" dt="2024-03-13T22:38:08.882" v="1169"/>
          <ac:spMkLst>
            <pc:docMk/>
            <pc:sldMk cId="1386016906" sldId="262"/>
            <ac:spMk id="38" creationId="{7881CBF8-5BDD-F397-6499-748B53BD8430}"/>
          </ac:spMkLst>
        </pc:spChg>
        <pc:spChg chg="add">
          <ac:chgData name="Siomades, Sunday Honor" userId="S::s736s644@home.ku.edu::386d6587-074c-4b5a-992d-5fe7761780fa" providerId="AD" clId="Web-{06474DCA-CF4B-90F1-097C-B4AF14303F7E}" dt="2024-03-13T22:38:08.882" v="1170"/>
          <ac:spMkLst>
            <pc:docMk/>
            <pc:sldMk cId="1386016906" sldId="262"/>
            <ac:spMk id="40" creationId="{2DB0EB87-C6BD-5A41-87FA-0E460CDF7291}"/>
          </ac:spMkLst>
        </pc:spChg>
        <pc:spChg chg="add">
          <ac:chgData name="Siomades, Sunday Honor" userId="S::s736s644@home.ku.edu::386d6587-074c-4b5a-992d-5fe7761780fa" providerId="AD" clId="Web-{06474DCA-CF4B-90F1-097C-B4AF14303F7E}" dt="2024-03-13T22:38:08.898" v="1171"/>
          <ac:spMkLst>
            <pc:docMk/>
            <pc:sldMk cId="1386016906" sldId="262"/>
            <ac:spMk id="42" creationId="{061F9ED1-6CDB-599D-1BB2-3E321CAF5DD3}"/>
          </ac:spMkLst>
        </pc:spChg>
        <pc:grpChg chg="add">
          <ac:chgData name="Siomades, Sunday Honor" userId="S::s736s644@home.ku.edu::386d6587-074c-4b5a-992d-5fe7761780fa" providerId="AD" clId="Web-{06474DCA-CF4B-90F1-097C-B4AF14303F7E}" dt="2024-03-13T22:38:08.819" v="1162"/>
          <ac:grpSpMkLst>
            <pc:docMk/>
            <pc:sldMk cId="1386016906" sldId="262"/>
            <ac:grpSpMk id="23" creationId="{C218021C-C61F-AB6F-1E09-1B847E34791F}"/>
          </ac:grpSpMkLst>
        </pc:grpChg>
        <pc:picChg chg="add del mod">
          <ac:chgData name="Siomades, Sunday Honor" userId="S::s736s644@home.ku.edu::386d6587-074c-4b5a-992d-5fe7761780fa" providerId="AD" clId="Web-{06474DCA-CF4B-90F1-097C-B4AF14303F7E}" dt="2024-03-13T22:38:01.163" v="1158" actId="1076"/>
          <ac:picMkLst>
            <pc:docMk/>
            <pc:sldMk cId="1386016906" sldId="262"/>
            <ac:picMk id="24" creationId="{6E4A7518-5952-DDD5-4F1C-5F12AF04DD8A}"/>
          </ac:picMkLst>
        </pc:picChg>
        <pc:cxnChg chg="add">
          <ac:chgData name="Siomades, Sunday Honor" userId="S::s736s644@home.ku.edu::386d6587-074c-4b5a-992d-5fe7761780fa" providerId="AD" clId="Web-{06474DCA-CF4B-90F1-097C-B4AF14303F7E}" dt="2024-03-13T22:38:08.851" v="1165"/>
          <ac:cxnSpMkLst>
            <pc:docMk/>
            <pc:sldMk cId="1386016906" sldId="262"/>
            <ac:cxnSpMk id="30" creationId="{2A113AC6-1532-7615-79E4-08B12D2B83E4}"/>
          </ac:cxnSpMkLst>
        </pc:cxnChg>
        <pc:cxnChg chg="add">
          <ac:chgData name="Siomades, Sunday Honor" userId="S::s736s644@home.ku.edu::386d6587-074c-4b5a-992d-5fe7761780fa" providerId="AD" clId="Web-{06474DCA-CF4B-90F1-097C-B4AF14303F7E}" dt="2024-03-13T22:38:08.866" v="1167"/>
          <ac:cxnSpMkLst>
            <pc:docMk/>
            <pc:sldMk cId="1386016906" sldId="262"/>
            <ac:cxnSpMk id="34" creationId="{99FA984E-9973-9A3E-81A5-0DE769D01043}"/>
          </ac:cxnSpMkLst>
        </pc:cxnChg>
        <pc:cxnChg chg="add">
          <ac:chgData name="Siomades, Sunday Honor" userId="S::s736s644@home.ku.edu::386d6587-074c-4b5a-992d-5fe7761780fa" providerId="AD" clId="Web-{06474DCA-CF4B-90F1-097C-B4AF14303F7E}" dt="2024-03-13T22:38:08.866" v="1168"/>
          <ac:cxnSpMkLst>
            <pc:docMk/>
            <pc:sldMk cId="1386016906" sldId="262"/>
            <ac:cxnSpMk id="36" creationId="{1F741941-ED8C-5F8F-54B0-702EF751A983}"/>
          </ac:cxnSpMkLst>
        </pc:cxnChg>
      </pc:sldChg>
      <pc:sldChg chg="add del">
        <pc:chgData name="Siomades, Sunday Honor" userId="S::s736s644@home.ku.edu::386d6587-074c-4b5a-992d-5fe7761780fa" providerId="AD" clId="Web-{06474DCA-CF4B-90F1-097C-B4AF14303F7E}" dt="2024-03-13T23:10:12.522" v="1548"/>
        <pc:sldMkLst>
          <pc:docMk/>
          <pc:sldMk cId="2313001300" sldId="263"/>
        </pc:sldMkLst>
      </pc:sldChg>
    </pc:docChg>
  </pc:docChgLst>
  <pc:docChgLst>
    <pc:chgData name="Siomades, Sunday Honor" userId="S::s736s644@home.ku.edu::386d6587-074c-4b5a-992d-5fe7761780fa" providerId="AD" clId="Web-{B931F127-BA93-83AB-E922-5283D68353C4}"/>
    <pc:docChg chg="addSld delSld modSld sldOrd">
      <pc:chgData name="Siomades, Sunday Honor" userId="S::s736s644@home.ku.edu::386d6587-074c-4b5a-992d-5fe7761780fa" providerId="AD" clId="Web-{B931F127-BA93-83AB-E922-5283D68353C4}" dt="2024-03-21T23:39:32.942" v="1288" actId="1076"/>
      <pc:docMkLst>
        <pc:docMk/>
      </pc:docMkLst>
      <pc:sldChg chg="modSp">
        <pc:chgData name="Siomades, Sunday Honor" userId="S::s736s644@home.ku.edu::386d6587-074c-4b5a-992d-5fe7761780fa" providerId="AD" clId="Web-{B931F127-BA93-83AB-E922-5283D68353C4}" dt="2024-03-21T21:29:19.006" v="21" actId="20577"/>
        <pc:sldMkLst>
          <pc:docMk/>
          <pc:sldMk cId="2930359257" sldId="276"/>
        </pc:sldMkLst>
        <pc:spChg chg="mod">
          <ac:chgData name="Siomades, Sunday Honor" userId="S::s736s644@home.ku.edu::386d6587-074c-4b5a-992d-5fe7761780fa" providerId="AD" clId="Web-{B931F127-BA93-83AB-E922-5283D68353C4}" dt="2024-03-21T21:29:14.974" v="18" actId="20577"/>
          <ac:spMkLst>
            <pc:docMk/>
            <pc:sldMk cId="2930359257" sldId="276"/>
            <ac:spMk id="4" creationId="{6FDDCA13-C18D-1025-013D-AF39CB31605B}"/>
          </ac:spMkLst>
        </pc:spChg>
        <pc:spChg chg="mod">
          <ac:chgData name="Siomades, Sunday Honor" userId="S::s736s644@home.ku.edu::386d6587-074c-4b5a-992d-5fe7761780fa" providerId="AD" clId="Web-{B931F127-BA93-83AB-E922-5283D68353C4}" dt="2024-03-21T21:29:19.006" v="21" actId="20577"/>
          <ac:spMkLst>
            <pc:docMk/>
            <pc:sldMk cId="2930359257" sldId="276"/>
            <ac:spMk id="6" creationId="{6E2385D2-3820-B930-55C9-11197A2F6B6C}"/>
          </ac:spMkLst>
        </pc:spChg>
      </pc:sldChg>
      <pc:sldChg chg="modSp">
        <pc:chgData name="Siomades, Sunday Honor" userId="S::s736s644@home.ku.edu::386d6587-074c-4b5a-992d-5fe7761780fa" providerId="AD" clId="Web-{B931F127-BA93-83AB-E922-5283D68353C4}" dt="2024-03-21T21:33:30.967" v="131" actId="20577"/>
        <pc:sldMkLst>
          <pc:docMk/>
          <pc:sldMk cId="3061053671" sldId="280"/>
        </pc:sldMkLst>
        <pc:spChg chg="mod">
          <ac:chgData name="Siomades, Sunday Honor" userId="S::s736s644@home.ku.edu::386d6587-074c-4b5a-992d-5fe7761780fa" providerId="AD" clId="Web-{B931F127-BA93-83AB-E922-5283D68353C4}" dt="2024-03-21T21:30:45.196" v="47" actId="20577"/>
          <ac:spMkLst>
            <pc:docMk/>
            <pc:sldMk cId="3061053671" sldId="280"/>
            <ac:spMk id="4" creationId="{6FDDCA13-C18D-1025-013D-AF39CB31605B}"/>
          </ac:spMkLst>
        </pc:spChg>
        <pc:spChg chg="mod">
          <ac:chgData name="Siomades, Sunday Honor" userId="S::s736s644@home.ku.edu::386d6587-074c-4b5a-992d-5fe7761780fa" providerId="AD" clId="Web-{B931F127-BA93-83AB-E922-5283D68353C4}" dt="2024-03-21T21:33:30.967" v="131" actId="20577"/>
          <ac:spMkLst>
            <pc:docMk/>
            <pc:sldMk cId="3061053671" sldId="280"/>
            <ac:spMk id="6" creationId="{6E2385D2-3820-B930-55C9-11197A2F6B6C}"/>
          </ac:spMkLst>
        </pc:spChg>
      </pc:sldChg>
      <pc:sldChg chg="modSp">
        <pc:chgData name="Siomades, Sunday Honor" userId="S::s736s644@home.ku.edu::386d6587-074c-4b5a-992d-5fe7761780fa" providerId="AD" clId="Web-{B931F127-BA93-83AB-E922-5283D68353C4}" dt="2024-03-21T21:28:57.349" v="15" actId="20577"/>
        <pc:sldMkLst>
          <pc:docMk/>
          <pc:sldMk cId="220904204" sldId="281"/>
        </pc:sldMkLst>
        <pc:spChg chg="mod">
          <ac:chgData name="Siomades, Sunday Honor" userId="S::s736s644@home.ku.edu::386d6587-074c-4b5a-992d-5fe7761780fa" providerId="AD" clId="Web-{B931F127-BA93-83AB-E922-5283D68353C4}" dt="2024-03-21T21:28:57.349" v="15" actId="20577"/>
          <ac:spMkLst>
            <pc:docMk/>
            <pc:sldMk cId="220904204" sldId="281"/>
            <ac:spMk id="4" creationId="{6FDDCA13-C18D-1025-013D-AF39CB31605B}"/>
          </ac:spMkLst>
        </pc:spChg>
        <pc:spChg chg="mod">
          <ac:chgData name="Siomades, Sunday Honor" userId="S::s736s644@home.ku.edu::386d6587-074c-4b5a-992d-5fe7761780fa" providerId="AD" clId="Web-{B931F127-BA93-83AB-E922-5283D68353C4}" dt="2024-03-21T21:28:56.286" v="12" actId="20577"/>
          <ac:spMkLst>
            <pc:docMk/>
            <pc:sldMk cId="220904204" sldId="281"/>
            <ac:spMk id="6" creationId="{6E2385D2-3820-B930-55C9-11197A2F6B6C}"/>
          </ac:spMkLst>
        </pc:spChg>
      </pc:sldChg>
      <pc:sldChg chg="addSp modSp new mod setBg">
        <pc:chgData name="Siomades, Sunday Honor" userId="S::s736s644@home.ku.edu::386d6587-074c-4b5a-992d-5fe7761780fa" providerId="AD" clId="Web-{B931F127-BA93-83AB-E922-5283D68353C4}" dt="2024-03-21T23:00:22.762" v="316"/>
        <pc:sldMkLst>
          <pc:docMk/>
          <pc:sldMk cId="1584329181" sldId="282"/>
        </pc:sldMkLst>
        <pc:picChg chg="add mod">
          <ac:chgData name="Siomades, Sunday Honor" userId="S::s736s644@home.ku.edu::386d6587-074c-4b5a-992d-5fe7761780fa" providerId="AD" clId="Web-{B931F127-BA93-83AB-E922-5283D68353C4}" dt="2024-03-21T22:11:51.286" v="137" actId="1076"/>
          <ac:picMkLst>
            <pc:docMk/>
            <pc:sldMk cId="1584329181" sldId="282"/>
            <ac:picMk id="2" creationId="{785E9430-E0B1-E776-EAC8-37CD804CA0DD}"/>
          </ac:picMkLst>
        </pc:picChg>
        <pc:picChg chg="add">
          <ac:chgData name="Siomades, Sunday Honor" userId="S::s736s644@home.ku.edu::386d6587-074c-4b5a-992d-5fe7761780fa" providerId="AD" clId="Web-{B931F127-BA93-83AB-E922-5283D68353C4}" dt="2024-03-21T23:00:22.762" v="316"/>
          <ac:picMkLst>
            <pc:docMk/>
            <pc:sldMk cId="1584329181" sldId="282"/>
            <ac:picMk id="4" creationId="{5AC23AF7-4D90-3E16-1C15-FFB7F75D430A}"/>
          </ac:picMkLst>
        </pc:picChg>
      </pc:sldChg>
      <pc:sldChg chg="delSp modSp add del replId">
        <pc:chgData name="Siomades, Sunday Honor" userId="S::s736s644@home.ku.edu::386d6587-074c-4b5a-992d-5fe7761780fa" providerId="AD" clId="Web-{B931F127-BA93-83AB-E922-5283D68353C4}" dt="2024-03-21T21:33:56.765" v="132"/>
        <pc:sldMkLst>
          <pc:docMk/>
          <pc:sldMk cId="2796832303" sldId="282"/>
        </pc:sldMkLst>
        <pc:spChg chg="mod">
          <ac:chgData name="Siomades, Sunday Honor" userId="S::s736s644@home.ku.edu::386d6587-074c-4b5a-992d-5fe7761780fa" providerId="AD" clId="Web-{B931F127-BA93-83AB-E922-5283D68353C4}" dt="2024-03-21T21:33:10.342" v="101" actId="20577"/>
          <ac:spMkLst>
            <pc:docMk/>
            <pc:sldMk cId="2796832303" sldId="282"/>
            <ac:spMk id="2" creationId="{4536D7F2-4A98-3478-1C89-9D9749982349}"/>
          </ac:spMkLst>
        </pc:spChg>
        <pc:spChg chg="mod">
          <ac:chgData name="Siomades, Sunday Honor" userId="S::s736s644@home.ku.edu::386d6587-074c-4b5a-992d-5fe7761780fa" providerId="AD" clId="Web-{B931F127-BA93-83AB-E922-5283D68353C4}" dt="2024-03-21T21:33:02.685" v="81" actId="20577"/>
          <ac:spMkLst>
            <pc:docMk/>
            <pc:sldMk cId="2796832303" sldId="282"/>
            <ac:spMk id="6" creationId="{DEB96872-5BCD-C3A7-2618-B0EB36CC23C0}"/>
          </ac:spMkLst>
        </pc:spChg>
        <pc:spChg chg="del">
          <ac:chgData name="Siomades, Sunday Honor" userId="S::s736s644@home.ku.edu::386d6587-074c-4b5a-992d-5fe7761780fa" providerId="AD" clId="Web-{B931F127-BA93-83AB-E922-5283D68353C4}" dt="2024-03-21T21:33:00.919" v="78"/>
          <ac:spMkLst>
            <pc:docMk/>
            <pc:sldMk cId="2796832303" sldId="282"/>
            <ac:spMk id="11" creationId="{CDE31585-38B8-6A6A-530F-168DA9AEEF13}"/>
          </ac:spMkLst>
        </pc:spChg>
        <pc:picChg chg="del">
          <ac:chgData name="Siomades, Sunday Honor" userId="S::s736s644@home.ku.edu::386d6587-074c-4b5a-992d-5fe7761780fa" providerId="AD" clId="Web-{B931F127-BA93-83AB-E922-5283D68353C4}" dt="2024-03-21T21:33:00.919" v="80"/>
          <ac:picMkLst>
            <pc:docMk/>
            <pc:sldMk cId="2796832303" sldId="282"/>
            <ac:picMk id="8" creationId="{C494BC04-7444-F118-F9B2-A4E6FE8606A6}"/>
          </ac:picMkLst>
        </pc:picChg>
        <pc:picChg chg="del">
          <ac:chgData name="Siomades, Sunday Honor" userId="S::s736s644@home.ku.edu::386d6587-074c-4b5a-992d-5fe7761780fa" providerId="AD" clId="Web-{B931F127-BA93-83AB-E922-5283D68353C4}" dt="2024-03-21T21:33:00.919" v="79"/>
          <ac:picMkLst>
            <pc:docMk/>
            <pc:sldMk cId="2796832303" sldId="282"/>
            <ac:picMk id="9" creationId="{77C96792-6F44-A3FC-5812-38D0701EF3BE}"/>
          </ac:picMkLst>
        </pc:picChg>
      </pc:sldChg>
      <pc:sldChg chg="addSp delSp modSp add replId">
        <pc:chgData name="Siomades, Sunday Honor" userId="S::s736s644@home.ku.edu::386d6587-074c-4b5a-992d-5fe7761780fa" providerId="AD" clId="Web-{B931F127-BA93-83AB-E922-5283D68353C4}" dt="2024-03-21T23:00:27.668" v="318"/>
        <pc:sldMkLst>
          <pc:docMk/>
          <pc:sldMk cId="3904140589" sldId="283"/>
        </pc:sldMkLst>
        <pc:spChg chg="add mod">
          <ac:chgData name="Siomades, Sunday Honor" userId="S::s736s644@home.ku.edu::386d6587-074c-4b5a-992d-5fe7761780fa" providerId="AD" clId="Web-{B931F127-BA93-83AB-E922-5283D68353C4}" dt="2024-03-21T22:54:09.954" v="295" actId="14100"/>
          <ac:spMkLst>
            <pc:docMk/>
            <pc:sldMk cId="3904140589" sldId="283"/>
            <ac:spMk id="3" creationId="{8262F877-38D9-9F66-9645-6890E34A1FEC}"/>
          </ac:spMkLst>
        </pc:spChg>
        <pc:spChg chg="add del">
          <ac:chgData name="Siomades, Sunday Honor" userId="S::s736s644@home.ku.edu::386d6587-074c-4b5a-992d-5fe7761780fa" providerId="AD" clId="Web-{B931F127-BA93-83AB-E922-5283D68353C4}" dt="2024-03-21T22:49:37.650" v="257"/>
          <ac:spMkLst>
            <pc:docMk/>
            <pc:sldMk cId="3904140589" sldId="283"/>
            <ac:spMk id="4" creationId="{D8381287-DC88-B84F-E032-173C057CEB05}"/>
          </ac:spMkLst>
        </pc:spChg>
        <pc:spChg chg="add mod ord">
          <ac:chgData name="Siomades, Sunday Honor" userId="S::s736s644@home.ku.edu::386d6587-074c-4b5a-992d-5fe7761780fa" providerId="AD" clId="Web-{B931F127-BA93-83AB-E922-5283D68353C4}" dt="2024-03-21T22:51:29.512" v="282" actId="14100"/>
          <ac:spMkLst>
            <pc:docMk/>
            <pc:sldMk cId="3904140589" sldId="283"/>
            <ac:spMk id="5" creationId="{1E485DB0-EE15-8407-282C-174C291826A6}"/>
          </ac:spMkLst>
        </pc:spChg>
        <pc:picChg chg="add mod">
          <ac:chgData name="Siomades, Sunday Honor" userId="S::s736s644@home.ku.edu::386d6587-074c-4b5a-992d-5fe7761780fa" providerId="AD" clId="Web-{B931F127-BA93-83AB-E922-5283D68353C4}" dt="2024-03-21T22:48:26.616" v="242" actId="1076"/>
          <ac:picMkLst>
            <pc:docMk/>
            <pc:sldMk cId="3904140589" sldId="283"/>
            <ac:picMk id="2" creationId="{2412C53F-F835-9AFC-447E-9D76356F608C}"/>
          </ac:picMkLst>
        </pc:picChg>
        <pc:picChg chg="del">
          <ac:chgData name="Siomades, Sunday Honor" userId="S::s736s644@home.ku.edu::386d6587-074c-4b5a-992d-5fe7761780fa" providerId="AD" clId="Web-{B931F127-BA93-83AB-E922-5283D68353C4}" dt="2024-03-21T22:12:29.740" v="139"/>
          <ac:picMkLst>
            <pc:docMk/>
            <pc:sldMk cId="3904140589" sldId="283"/>
            <ac:picMk id="2" creationId="{785E9430-E0B1-E776-EAC8-37CD804CA0DD}"/>
          </ac:picMkLst>
        </pc:picChg>
        <pc:picChg chg="add del">
          <ac:chgData name="Siomades, Sunday Honor" userId="S::s736s644@home.ku.edu::386d6587-074c-4b5a-992d-5fe7761780fa" providerId="AD" clId="Web-{B931F127-BA93-83AB-E922-5283D68353C4}" dt="2024-03-21T23:00:27.668" v="318"/>
          <ac:picMkLst>
            <pc:docMk/>
            <pc:sldMk cId="3904140589" sldId="283"/>
            <ac:picMk id="7" creationId="{6B30E042-202B-5663-C89E-2FC20629F86A}"/>
          </ac:picMkLst>
        </pc:picChg>
      </pc:sldChg>
      <pc:sldChg chg="addSp modSp new mod setBg">
        <pc:chgData name="Siomades, Sunday Honor" userId="S::s736s644@home.ku.edu::386d6587-074c-4b5a-992d-5fe7761780fa" providerId="AD" clId="Web-{B931F127-BA93-83AB-E922-5283D68353C4}" dt="2024-03-21T23:00:30.997" v="319"/>
        <pc:sldMkLst>
          <pc:docMk/>
          <pc:sldMk cId="3415566167" sldId="284"/>
        </pc:sldMkLst>
        <pc:picChg chg="add mod">
          <ac:chgData name="Siomades, Sunday Honor" userId="S::s736s644@home.ku.edu::386d6587-074c-4b5a-992d-5fe7761780fa" providerId="AD" clId="Web-{B931F127-BA93-83AB-E922-5283D68353C4}" dt="2024-03-21T22:55:22.050" v="299" actId="1076"/>
          <ac:picMkLst>
            <pc:docMk/>
            <pc:sldMk cId="3415566167" sldId="284"/>
            <ac:picMk id="2" creationId="{2F201B37-A851-9A78-7005-A36A3958930F}"/>
          </ac:picMkLst>
        </pc:picChg>
        <pc:picChg chg="add">
          <ac:chgData name="Siomades, Sunday Honor" userId="S::s736s644@home.ku.edu::386d6587-074c-4b5a-992d-5fe7761780fa" providerId="AD" clId="Web-{B931F127-BA93-83AB-E922-5283D68353C4}" dt="2024-03-21T23:00:30.997" v="319"/>
          <ac:picMkLst>
            <pc:docMk/>
            <pc:sldMk cId="3415566167" sldId="284"/>
            <ac:picMk id="4" creationId="{9A540F93-13C0-F7A0-1225-98E81971DB3F}"/>
          </ac:picMkLst>
        </pc:picChg>
      </pc:sldChg>
      <pc:sldChg chg="modSp add replId">
        <pc:chgData name="Siomades, Sunday Honor" userId="S::s736s644@home.ku.edu::386d6587-074c-4b5a-992d-5fe7761780fa" providerId="AD" clId="Web-{B931F127-BA93-83AB-E922-5283D68353C4}" dt="2024-03-21T23:12:33.846" v="465" actId="20577"/>
        <pc:sldMkLst>
          <pc:docMk/>
          <pc:sldMk cId="1653164248" sldId="285"/>
        </pc:sldMkLst>
        <pc:spChg chg="mod">
          <ac:chgData name="Siomades, Sunday Honor" userId="S::s736s644@home.ku.edu::386d6587-074c-4b5a-992d-5fe7761780fa" providerId="AD" clId="Web-{B931F127-BA93-83AB-E922-5283D68353C4}" dt="2024-03-21T22:59:31.948" v="311" actId="20577"/>
          <ac:spMkLst>
            <pc:docMk/>
            <pc:sldMk cId="1653164248" sldId="285"/>
            <ac:spMk id="2" creationId="{4536D7F2-4A98-3478-1C89-9D9749982349}"/>
          </ac:spMkLst>
        </pc:spChg>
        <pc:spChg chg="mod">
          <ac:chgData name="Siomades, Sunday Honor" userId="S::s736s644@home.ku.edu::386d6587-074c-4b5a-992d-5fe7761780fa" providerId="AD" clId="Web-{B931F127-BA93-83AB-E922-5283D68353C4}" dt="2024-03-21T23:11:57.924" v="453" actId="20577"/>
          <ac:spMkLst>
            <pc:docMk/>
            <pc:sldMk cId="1653164248" sldId="285"/>
            <ac:spMk id="4" creationId="{6FDDCA13-C18D-1025-013D-AF39CB31605B}"/>
          </ac:spMkLst>
        </pc:spChg>
        <pc:spChg chg="mod">
          <ac:chgData name="Siomades, Sunday Honor" userId="S::s736s644@home.ku.edu::386d6587-074c-4b5a-992d-5fe7761780fa" providerId="AD" clId="Web-{B931F127-BA93-83AB-E922-5283D68353C4}" dt="2024-03-21T23:12:33.846" v="465" actId="20577"/>
          <ac:spMkLst>
            <pc:docMk/>
            <pc:sldMk cId="1653164248" sldId="285"/>
            <ac:spMk id="6" creationId="{6E2385D2-3820-B930-55C9-11197A2F6B6C}"/>
          </ac:spMkLst>
        </pc:spChg>
        <pc:spChg chg="mod">
          <ac:chgData name="Siomades, Sunday Honor" userId="S::s736s644@home.ku.edu::386d6587-074c-4b5a-992d-5fe7761780fa" providerId="AD" clId="Web-{B931F127-BA93-83AB-E922-5283D68353C4}" dt="2024-03-21T22:59:21.698" v="301" actId="20577"/>
          <ac:spMkLst>
            <pc:docMk/>
            <pc:sldMk cId="1653164248" sldId="285"/>
            <ac:spMk id="8" creationId="{0729BACC-D072-D374-3319-B04B8FDA74D3}"/>
          </ac:spMkLst>
        </pc:spChg>
      </pc:sldChg>
      <pc:sldChg chg="addSp delSp modSp add replId">
        <pc:chgData name="Siomades, Sunday Honor" userId="S::s736s644@home.ku.edu::386d6587-074c-4b5a-992d-5fe7761780fa" providerId="AD" clId="Web-{B931F127-BA93-83AB-E922-5283D68353C4}" dt="2024-03-21T23:19:24.593" v="638" actId="14100"/>
        <pc:sldMkLst>
          <pc:docMk/>
          <pc:sldMk cId="3959797136" sldId="286"/>
        </pc:sldMkLst>
        <pc:spChg chg="mod">
          <ac:chgData name="Siomades, Sunday Honor" userId="S::s736s644@home.ku.edu::386d6587-074c-4b5a-992d-5fe7761780fa" providerId="AD" clId="Web-{B931F127-BA93-83AB-E922-5283D68353C4}" dt="2024-03-21T23:19:24.593" v="638" actId="14100"/>
          <ac:spMkLst>
            <pc:docMk/>
            <pc:sldMk cId="3959797136" sldId="286"/>
            <ac:spMk id="4" creationId="{6FDDCA13-C18D-1025-013D-AF39CB31605B}"/>
          </ac:spMkLst>
        </pc:spChg>
        <pc:spChg chg="mod">
          <ac:chgData name="Siomades, Sunday Honor" userId="S::s736s644@home.ku.edu::386d6587-074c-4b5a-992d-5fe7761780fa" providerId="AD" clId="Web-{B931F127-BA93-83AB-E922-5283D68353C4}" dt="2024-03-21T23:19:05.998" v="636" actId="20577"/>
          <ac:spMkLst>
            <pc:docMk/>
            <pc:sldMk cId="3959797136" sldId="286"/>
            <ac:spMk id="6" creationId="{6E2385D2-3820-B930-55C9-11197A2F6B6C}"/>
          </ac:spMkLst>
        </pc:spChg>
        <pc:spChg chg="del">
          <ac:chgData name="Siomades, Sunday Honor" userId="S::s736s644@home.ku.edu::386d6587-074c-4b5a-992d-5fe7761780fa" providerId="AD" clId="Web-{B931F127-BA93-83AB-E922-5283D68353C4}" dt="2024-03-21T23:17:51.887" v="577"/>
          <ac:spMkLst>
            <pc:docMk/>
            <pc:sldMk cId="3959797136" sldId="286"/>
            <ac:spMk id="8" creationId="{2C17D9EA-BB15-D9A3-D631-708BA3A23B3D}"/>
          </ac:spMkLst>
        </pc:spChg>
        <pc:spChg chg="add">
          <ac:chgData name="Siomades, Sunday Honor" userId="S::s736s644@home.ku.edu::386d6587-074c-4b5a-992d-5fe7761780fa" providerId="AD" clId="Web-{B931F127-BA93-83AB-E922-5283D68353C4}" dt="2024-03-21T23:17:52.293" v="578"/>
          <ac:spMkLst>
            <pc:docMk/>
            <pc:sldMk cId="3959797136" sldId="286"/>
            <ac:spMk id="10" creationId="{61D851BE-9725-4A1B-BC0D-10B71D3814EA}"/>
          </ac:spMkLst>
        </pc:spChg>
      </pc:sldChg>
      <pc:sldChg chg="modSp add replId">
        <pc:chgData name="Siomades, Sunday Honor" userId="S::s736s644@home.ku.edu::386d6587-074c-4b5a-992d-5fe7761780fa" providerId="AD" clId="Web-{B931F127-BA93-83AB-E922-5283D68353C4}" dt="2024-03-21T23:17:48.090" v="576" actId="20577"/>
        <pc:sldMkLst>
          <pc:docMk/>
          <pc:sldMk cId="157489436" sldId="287"/>
        </pc:sldMkLst>
        <pc:spChg chg="mod">
          <ac:chgData name="Siomades, Sunday Honor" userId="S::s736s644@home.ku.edu::386d6587-074c-4b5a-992d-5fe7761780fa" providerId="AD" clId="Web-{B931F127-BA93-83AB-E922-5283D68353C4}" dt="2024-03-21T23:17:28.417" v="569" actId="20577"/>
          <ac:spMkLst>
            <pc:docMk/>
            <pc:sldMk cId="157489436" sldId="287"/>
            <ac:spMk id="4" creationId="{6FDDCA13-C18D-1025-013D-AF39CB31605B}"/>
          </ac:spMkLst>
        </pc:spChg>
        <pc:spChg chg="mod">
          <ac:chgData name="Siomades, Sunday Honor" userId="S::s736s644@home.ku.edu::386d6587-074c-4b5a-992d-5fe7761780fa" providerId="AD" clId="Web-{B931F127-BA93-83AB-E922-5283D68353C4}" dt="2024-03-21T23:17:41.152" v="575" actId="20577"/>
          <ac:spMkLst>
            <pc:docMk/>
            <pc:sldMk cId="157489436" sldId="287"/>
            <ac:spMk id="6" creationId="{6E2385D2-3820-B930-55C9-11197A2F6B6C}"/>
          </ac:spMkLst>
        </pc:spChg>
        <pc:spChg chg="mod">
          <ac:chgData name="Siomades, Sunday Honor" userId="S::s736s644@home.ku.edu::386d6587-074c-4b5a-992d-5fe7761780fa" providerId="AD" clId="Web-{B931F127-BA93-83AB-E922-5283D68353C4}" dt="2024-03-21T23:17:48.090" v="576" actId="20577"/>
          <ac:spMkLst>
            <pc:docMk/>
            <pc:sldMk cId="157489436" sldId="287"/>
            <ac:spMk id="8" creationId="{EA028A60-E4D2-93F5-109B-089F1D61FD69}"/>
          </ac:spMkLst>
        </pc:spChg>
      </pc:sldChg>
      <pc:sldChg chg="modSp add replId">
        <pc:chgData name="Siomades, Sunday Honor" userId="S::s736s644@home.ku.edu::386d6587-074c-4b5a-992d-5fe7761780fa" providerId="AD" clId="Web-{B931F127-BA93-83AB-E922-5283D68353C4}" dt="2024-03-21T23:14:57.897" v="500" actId="20577"/>
        <pc:sldMkLst>
          <pc:docMk/>
          <pc:sldMk cId="1472997543" sldId="288"/>
        </pc:sldMkLst>
        <pc:spChg chg="mod">
          <ac:chgData name="Siomades, Sunday Honor" userId="S::s736s644@home.ku.edu::386d6587-074c-4b5a-992d-5fe7761780fa" providerId="AD" clId="Web-{B931F127-BA93-83AB-E922-5283D68353C4}" dt="2024-03-21T23:14:54.054" v="497" actId="1076"/>
          <ac:spMkLst>
            <pc:docMk/>
            <pc:sldMk cId="1472997543" sldId="288"/>
            <ac:spMk id="2" creationId="{6FA4484D-0664-9640-8812-3CC46CC5E689}"/>
          </ac:spMkLst>
        </pc:spChg>
        <pc:spChg chg="mod">
          <ac:chgData name="Siomades, Sunday Honor" userId="S::s736s644@home.ku.edu::386d6587-074c-4b5a-992d-5fe7761780fa" providerId="AD" clId="Web-{B931F127-BA93-83AB-E922-5283D68353C4}" dt="2024-03-21T23:14:54.054" v="498" actId="1076"/>
          <ac:spMkLst>
            <pc:docMk/>
            <pc:sldMk cId="1472997543" sldId="288"/>
            <ac:spMk id="3" creationId="{77D6061D-0508-2A57-ECDA-CD19072DBF58}"/>
          </ac:spMkLst>
        </pc:spChg>
        <pc:spChg chg="mod">
          <ac:chgData name="Siomades, Sunday Honor" userId="S::s736s644@home.ku.edu::386d6587-074c-4b5a-992d-5fe7761780fa" providerId="AD" clId="Web-{B931F127-BA93-83AB-E922-5283D68353C4}" dt="2024-03-21T23:14:57.897" v="500" actId="20577"/>
          <ac:spMkLst>
            <pc:docMk/>
            <pc:sldMk cId="1472997543" sldId="288"/>
            <ac:spMk id="4" creationId="{539AE61A-A305-DDEC-2B5C-35FE5653F0D4}"/>
          </ac:spMkLst>
        </pc:spChg>
        <pc:spChg chg="mod">
          <ac:chgData name="Siomades, Sunday Honor" userId="S::s736s644@home.ku.edu::386d6587-074c-4b5a-992d-5fe7761780fa" providerId="AD" clId="Web-{B931F127-BA93-83AB-E922-5283D68353C4}" dt="2024-03-21T23:14:48.491" v="496" actId="1076"/>
          <ac:spMkLst>
            <pc:docMk/>
            <pc:sldMk cId="1472997543" sldId="288"/>
            <ac:spMk id="9" creationId="{2D0D0FB8-96ED-B87C-341E-72764A7AD386}"/>
          </ac:spMkLst>
        </pc:spChg>
      </pc:sldChg>
      <pc:sldChg chg="addSp delSp modSp add replId">
        <pc:chgData name="Siomades, Sunday Honor" userId="S::s736s644@home.ku.edu::386d6587-074c-4b5a-992d-5fe7761780fa" providerId="AD" clId="Web-{B931F127-BA93-83AB-E922-5283D68353C4}" dt="2024-03-21T23:39:32.942" v="1288" actId="1076"/>
        <pc:sldMkLst>
          <pc:docMk/>
          <pc:sldMk cId="1812026271" sldId="289"/>
        </pc:sldMkLst>
        <pc:spChg chg="mod">
          <ac:chgData name="Siomades, Sunday Honor" userId="S::s736s644@home.ku.edu::386d6587-074c-4b5a-992d-5fe7761780fa" providerId="AD" clId="Web-{B931F127-BA93-83AB-E922-5283D68353C4}" dt="2024-03-21T23:19:55.937" v="642" actId="20577"/>
          <ac:spMkLst>
            <pc:docMk/>
            <pc:sldMk cId="1812026271" sldId="289"/>
            <ac:spMk id="3" creationId="{4BB675DA-2D4B-F0D8-E3CD-86945E353E2D}"/>
          </ac:spMkLst>
        </pc:spChg>
        <pc:spChg chg="del mod">
          <ac:chgData name="Siomades, Sunday Honor" userId="S::s736s644@home.ku.edu::386d6587-074c-4b5a-992d-5fe7761780fa" providerId="AD" clId="Web-{B931F127-BA93-83AB-E922-5283D68353C4}" dt="2024-03-21T23:26:13.839" v="867"/>
          <ac:spMkLst>
            <pc:docMk/>
            <pc:sldMk cId="1812026271" sldId="289"/>
            <ac:spMk id="4" creationId="{6FDDCA13-C18D-1025-013D-AF39CB31605B}"/>
          </ac:spMkLst>
        </pc:spChg>
        <pc:spChg chg="add del mod">
          <ac:chgData name="Siomades, Sunday Honor" userId="S::s736s644@home.ku.edu::386d6587-074c-4b5a-992d-5fe7761780fa" providerId="AD" clId="Web-{B931F127-BA93-83AB-E922-5283D68353C4}" dt="2024-03-21T23:26:19.526" v="868"/>
          <ac:spMkLst>
            <pc:docMk/>
            <pc:sldMk cId="1812026271" sldId="289"/>
            <ac:spMk id="6" creationId="{F4DB9F65-DCAE-3689-5594-6749CBA0C754}"/>
          </ac:spMkLst>
        </pc:spChg>
        <pc:spChg chg="mod">
          <ac:chgData name="Siomades, Sunday Honor" userId="S::s736s644@home.ku.edu::386d6587-074c-4b5a-992d-5fe7761780fa" providerId="AD" clId="Web-{B931F127-BA93-83AB-E922-5283D68353C4}" dt="2024-03-21T23:24:47.024" v="852" actId="20577"/>
          <ac:spMkLst>
            <pc:docMk/>
            <pc:sldMk cId="1812026271" sldId="289"/>
            <ac:spMk id="8" creationId="{BF44AFB5-5EB3-4BDD-780A-D401CCB16D63}"/>
          </ac:spMkLst>
        </pc:spChg>
        <pc:spChg chg="add mod">
          <ac:chgData name="Siomades, Sunday Honor" userId="S::s736s644@home.ku.edu::386d6587-074c-4b5a-992d-5fe7761780fa" providerId="AD" clId="Web-{B931F127-BA93-83AB-E922-5283D68353C4}" dt="2024-03-21T23:39:32.942" v="1288" actId="1076"/>
          <ac:spMkLst>
            <pc:docMk/>
            <pc:sldMk cId="1812026271" sldId="289"/>
            <ac:spMk id="10" creationId="{9577806E-2D2A-ED38-8844-107956D79531}"/>
          </ac:spMkLst>
        </pc:spChg>
        <pc:graphicFrameChg chg="add mod modGraphic">
          <ac:chgData name="Siomades, Sunday Honor" userId="S::s736s644@home.ku.edu::386d6587-074c-4b5a-992d-5fe7761780fa" providerId="AD" clId="Web-{B931F127-BA93-83AB-E922-5283D68353C4}" dt="2024-03-21T23:38:09.299" v="1254"/>
          <ac:graphicFrameMkLst>
            <pc:docMk/>
            <pc:sldMk cId="1812026271" sldId="289"/>
            <ac:graphicFrameMk id="9" creationId="{2462A92A-3559-D7EC-60E7-0700B72310AB}"/>
          </ac:graphicFrameMkLst>
        </pc:graphicFrameChg>
      </pc:sldChg>
      <pc:sldChg chg="modSp add ord replId">
        <pc:chgData name="Siomades, Sunday Honor" userId="S::s736s644@home.ku.edu::386d6587-074c-4b5a-992d-5fe7761780fa" providerId="AD" clId="Web-{B931F127-BA93-83AB-E922-5283D68353C4}" dt="2024-03-21T23:26:10.620" v="866"/>
        <pc:sldMkLst>
          <pc:docMk/>
          <pc:sldMk cId="596181347" sldId="290"/>
        </pc:sldMkLst>
        <pc:spChg chg="mod">
          <ac:chgData name="Siomades, Sunday Honor" userId="S::s736s644@home.ku.edu::386d6587-074c-4b5a-992d-5fe7761780fa" providerId="AD" clId="Web-{B931F127-BA93-83AB-E922-5283D68353C4}" dt="2024-03-21T23:25:59.042" v="865" actId="20577"/>
          <ac:spMkLst>
            <pc:docMk/>
            <pc:sldMk cId="596181347" sldId="290"/>
            <ac:spMk id="4" creationId="{6FDDCA13-C18D-1025-013D-AF39CB31605B}"/>
          </ac:spMkLst>
        </pc:spChg>
        <pc:spChg chg="mod">
          <ac:chgData name="Siomades, Sunday Honor" userId="S::s736s644@home.ku.edu::386d6587-074c-4b5a-992d-5fe7761780fa" providerId="AD" clId="Web-{B931F127-BA93-83AB-E922-5283D68353C4}" dt="2024-03-21T23:25:26.759" v="854" actId="20577"/>
          <ac:spMkLst>
            <pc:docMk/>
            <pc:sldMk cId="596181347" sldId="290"/>
            <ac:spMk id="8" creationId="{BF44AFB5-5EB3-4BDD-780A-D401CCB16D6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E45324-E93F-4BBC-BC40-6D18B659D72E}" type="datetimeFigureOut">
              <a:t>8/9/2024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720010-8A3C-49E8-AF93-C8A4AABC182F}" type="slidenum">
              <a:t>‹#›</a:t>
            </a:fld>
            <a:endParaRPr lang="en-US"/>
          </a:p>
        </p:txBody>
      </p:sp>
    </p:spTree>
    <p:extLst>
      <p:ext uri="{BB962C8B-B14F-4D97-AF65-F5344CB8AC3E}">
        <p14:creationId xmlns:p14="http://schemas.microsoft.com/office/powerpoint/2010/main" val="701254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alacademy.org/educators/lesson-plans/fossil-fuels-chocolate-chip-mining"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sciencebuddies.org/stem-activities/wind-powered-car"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hlinkClick r:id="rId3"/>
              </a:rPr>
              <a:t>Chocolate Chip Cookie Mining Activity Plan</a:t>
            </a:r>
            <a:r>
              <a:rPr lang="en-US" u="sng" dirty="0"/>
              <a:t>: </a:t>
            </a:r>
            <a:r>
              <a:rPr lang="en-US" dirty="0"/>
              <a:t>https://www.calacademy.org/educators/lesson-plans/fossil-fuels-chocolate-chip-mining</a:t>
            </a:r>
          </a:p>
          <a:p>
            <a:r>
              <a:rPr lang="en-US" u="sng" dirty="0">
                <a:hlinkClick r:id="rId4"/>
              </a:rPr>
              <a:t>Wind Rover Activity Plan</a:t>
            </a:r>
            <a:endParaRPr lang="en-US"/>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4720010-8A3C-49E8-AF93-C8A4AABC182F}" type="slidenum">
              <a:t>15</a:t>
            </a:fld>
            <a:endParaRPr lang="en-US"/>
          </a:p>
        </p:txBody>
      </p:sp>
    </p:spTree>
    <p:extLst>
      <p:ext uri="{BB962C8B-B14F-4D97-AF65-F5344CB8AC3E}">
        <p14:creationId xmlns:p14="http://schemas.microsoft.com/office/powerpoint/2010/main" val="2489882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Add fossil ID component using fossils in rock box</a:t>
            </a:r>
          </a:p>
        </p:txBody>
      </p:sp>
      <p:sp>
        <p:nvSpPr>
          <p:cNvPr id="4" name="Slide Number Placeholder 3"/>
          <p:cNvSpPr>
            <a:spLocks noGrp="1"/>
          </p:cNvSpPr>
          <p:nvPr>
            <p:ph type="sldNum" sz="quarter" idx="5"/>
          </p:nvPr>
        </p:nvSpPr>
        <p:spPr/>
        <p:txBody>
          <a:bodyPr/>
          <a:lstStyle/>
          <a:p>
            <a:fld id="{34720010-8A3C-49E8-AF93-C8A4AABC182F}" type="slidenum">
              <a:rPr lang="en-US"/>
              <a:t>22</a:t>
            </a:fld>
            <a:endParaRPr lang="en-US"/>
          </a:p>
        </p:txBody>
      </p:sp>
    </p:spTree>
    <p:extLst>
      <p:ext uri="{BB962C8B-B14F-4D97-AF65-F5344CB8AC3E}">
        <p14:creationId xmlns:p14="http://schemas.microsoft.com/office/powerpoint/2010/main" val="2665649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34720010-8A3C-49E8-AF93-C8A4AABC182F}" type="slidenum">
              <a:rPr lang="en-US"/>
              <a:t>27</a:t>
            </a:fld>
            <a:endParaRPr lang="en-US"/>
          </a:p>
        </p:txBody>
      </p:sp>
    </p:spTree>
    <p:extLst>
      <p:ext uri="{BB962C8B-B14F-4D97-AF65-F5344CB8AC3E}">
        <p14:creationId xmlns:p14="http://schemas.microsoft.com/office/powerpoint/2010/main" val="2297556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Map: </a:t>
            </a:r>
            <a:r>
              <a:rPr lang="en-US" dirty="0"/>
              <a:t>https://databayou.com/coal/world.html</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34720010-8A3C-49E8-AF93-C8A4AABC182F}" type="slidenum">
              <a:t>34</a:t>
            </a:fld>
            <a:endParaRPr lang="en-US"/>
          </a:p>
        </p:txBody>
      </p:sp>
    </p:spTree>
    <p:extLst>
      <p:ext uri="{BB962C8B-B14F-4D97-AF65-F5344CB8AC3E}">
        <p14:creationId xmlns:p14="http://schemas.microsoft.com/office/powerpoint/2010/main" val="1179035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43462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1830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82518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93990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56673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60640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8/9/2024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3365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8/9/2024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1805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67786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49675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40748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31367266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5.xml"/><Relationship Id="rId6" Type="http://schemas.openxmlformats.org/officeDocument/2006/relationships/hyperlink" Target="https://serc.carleton.edu/sp/mnstep/activities/34972.html" TargetMode="External"/><Relationship Id="rId5" Type="http://schemas.microsoft.com/office/2007/relationships/hdphoto" Target="../media/hdphoto1.wdp"/><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hyperlink" Target="https://serc.carleton.edu/sp/mnstep/activities/34972.html" TargetMode="External"/><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calacademy.org/educators/lesson-plans/fossil-fuels-chocolate-chip-mining" TargetMode="External"/><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sciencebuddies.org/stem-activities/wind-powered-car" TargetMode="External"/><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mineralseducationcoalition.org/wp-content/uploads/Cell-phone-activity.pdf" TargetMode="External"/><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hyperlink" Target="https://serc.carleton.edu/quantskills/activities/TPGeoTime.html#:~:text=This%20demonstration%20involves%20using%20a,marked%20on%20the%20toilet%20paper." TargetMode="Externa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57517" y="1838337"/>
            <a:ext cx="9276966" cy="1078392"/>
          </a:xfrm>
        </p:spPr>
        <p:txBody>
          <a:bodyPr>
            <a:noAutofit/>
          </a:bodyPr>
          <a:lstStyle/>
          <a:p>
            <a:r>
              <a:rPr lang="en-US" sz="8800" b="1">
                <a:solidFill>
                  <a:srgbClr val="0051BA"/>
                </a:solidFill>
                <a:latin typeface="Arial Narrow"/>
                <a:ea typeface="Dotum"/>
                <a:cs typeface="Calibri Light"/>
              </a:rPr>
              <a:t>Classroom Activities</a:t>
            </a:r>
          </a:p>
        </p:txBody>
      </p:sp>
      <p:sp>
        <p:nvSpPr>
          <p:cNvPr id="3" name="Subtitle 2"/>
          <p:cNvSpPr>
            <a:spLocks noGrp="1"/>
          </p:cNvSpPr>
          <p:nvPr>
            <p:ph type="subTitle" idx="1"/>
          </p:nvPr>
        </p:nvSpPr>
        <p:spPr>
          <a:xfrm>
            <a:off x="1524000" y="2916750"/>
            <a:ext cx="9144000" cy="551118"/>
          </a:xfrm>
        </p:spPr>
        <p:txBody>
          <a:bodyPr vert="horz" lIns="91440" tIns="45720" rIns="91440" bIns="45720" rtlCol="0" anchor="t">
            <a:normAutofit/>
          </a:bodyPr>
          <a:lstStyle/>
          <a:p>
            <a:r>
              <a:rPr lang="en-US" b="1">
                <a:solidFill>
                  <a:schemeClr val="bg1"/>
                </a:solidFill>
                <a:latin typeface="Arial"/>
                <a:ea typeface="Dotum"/>
                <a:cs typeface="Calibri Light"/>
              </a:rPr>
              <a:t>Sunday </a:t>
            </a:r>
            <a:r>
              <a:rPr lang="en-US" b="1" err="1">
                <a:solidFill>
                  <a:schemeClr val="bg1"/>
                </a:solidFill>
                <a:latin typeface="Arial"/>
                <a:ea typeface="Dotum"/>
                <a:cs typeface="Calibri Light"/>
              </a:rPr>
              <a:t>Siomades</a:t>
            </a:r>
            <a:r>
              <a:rPr lang="en-US" b="1">
                <a:solidFill>
                  <a:schemeClr val="bg1"/>
                </a:solidFill>
                <a:latin typeface="Arial"/>
                <a:ea typeface="Dotum"/>
                <a:cs typeface="Calibri Light"/>
              </a:rPr>
              <a:t> &amp; Blair Schneider</a:t>
            </a:r>
          </a:p>
        </p:txBody>
      </p:sp>
      <p:sp>
        <p:nvSpPr>
          <p:cNvPr id="10" name="Rectangle 9">
            <a:extLst>
              <a:ext uri="{FF2B5EF4-FFF2-40B4-BE49-F238E27FC236}">
                <a16:creationId xmlns:a16="http://schemas.microsoft.com/office/drawing/2014/main" id="{D2A3011C-2EA3-865C-B3B0-3D246899338E}"/>
              </a:ext>
            </a:extLst>
          </p:cNvPr>
          <p:cNvSpPr/>
          <p:nvPr/>
        </p:nvSpPr>
        <p:spPr>
          <a:xfrm>
            <a:off x="1529114" y="3559411"/>
            <a:ext cx="9133771" cy="61369"/>
          </a:xfrm>
          <a:prstGeom prst="round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up of a logo&#10;&#10;Description automatically generated">
            <a:extLst>
              <a:ext uri="{FF2B5EF4-FFF2-40B4-BE49-F238E27FC236}">
                <a16:creationId xmlns:a16="http://schemas.microsoft.com/office/drawing/2014/main" id="{FD599451-22EC-04FA-470F-D08C9E20728B}"/>
              </a:ext>
            </a:extLst>
          </p:cNvPr>
          <p:cNvPicPr>
            <a:picLocks noChangeAspect="1"/>
          </p:cNvPicPr>
          <p:nvPr/>
        </p:nvPicPr>
        <p:blipFill>
          <a:blip r:embed="rId2"/>
          <a:stretch>
            <a:fillRect/>
          </a:stretch>
        </p:blipFill>
        <p:spPr>
          <a:xfrm>
            <a:off x="3940409" y="4028795"/>
            <a:ext cx="4311182" cy="1367682"/>
          </a:xfrm>
          <a:prstGeom prst="rect">
            <a:avLst/>
          </a:prstGeom>
        </p:spPr>
      </p:pic>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6D7F2-4A98-3478-1C89-9D9749982349}"/>
              </a:ext>
            </a:extLst>
          </p:cNvPr>
          <p:cNvSpPr>
            <a:spLocks noGrp="1"/>
          </p:cNvSpPr>
          <p:nvPr>
            <p:ph type="title"/>
          </p:nvPr>
        </p:nvSpPr>
        <p:spPr/>
        <p:txBody>
          <a:bodyPr/>
          <a:lstStyle/>
          <a:p>
            <a:r>
              <a:rPr lang="en-US" b="1">
                <a:solidFill>
                  <a:schemeClr val="bg1"/>
                </a:solidFill>
                <a:latin typeface="Arial Narrow"/>
                <a:cs typeface="Arial"/>
              </a:rPr>
              <a:t>Crayon Rock Cycle</a:t>
            </a:r>
            <a:endParaRPr lang="en-US" b="1">
              <a:solidFill>
                <a:schemeClr val="bg1"/>
              </a:solidFill>
              <a:latin typeface="Arial Narrow"/>
              <a:ea typeface="Calibri Light"/>
              <a:cs typeface="Arial"/>
            </a:endParaRPr>
          </a:p>
        </p:txBody>
      </p:sp>
      <p:sp>
        <p:nvSpPr>
          <p:cNvPr id="3" name="Text Placeholder 2">
            <a:extLst>
              <a:ext uri="{FF2B5EF4-FFF2-40B4-BE49-F238E27FC236}">
                <a16:creationId xmlns:a16="http://schemas.microsoft.com/office/drawing/2014/main" id="{4BB675DA-2D4B-F0D8-E3CD-86945E353E2D}"/>
              </a:ext>
            </a:extLst>
          </p:cNvPr>
          <p:cNvSpPr>
            <a:spLocks noGrp="1"/>
          </p:cNvSpPr>
          <p:nvPr>
            <p:ph type="body" idx="1"/>
          </p:nvPr>
        </p:nvSpPr>
        <p:spPr/>
        <p:txBody>
          <a:bodyPr>
            <a:normAutofit/>
          </a:bodyPr>
          <a:lstStyle/>
          <a:p>
            <a:r>
              <a:rPr lang="en-US" sz="3200">
                <a:solidFill>
                  <a:srgbClr val="0051BA"/>
                </a:solidFill>
                <a:latin typeface="Arial"/>
                <a:cs typeface="Arial"/>
              </a:rPr>
              <a:t>Course Context</a:t>
            </a:r>
          </a:p>
        </p:txBody>
      </p:sp>
      <p:sp>
        <p:nvSpPr>
          <p:cNvPr id="4" name="Content Placeholder 3">
            <a:extLst>
              <a:ext uri="{FF2B5EF4-FFF2-40B4-BE49-F238E27FC236}">
                <a16:creationId xmlns:a16="http://schemas.microsoft.com/office/drawing/2014/main" id="{6FDDCA13-C18D-1025-013D-AF39CB31605B}"/>
              </a:ext>
            </a:extLst>
          </p:cNvPr>
          <p:cNvSpPr>
            <a:spLocks noGrp="1"/>
          </p:cNvSpPr>
          <p:nvPr>
            <p:ph sz="half" idx="2"/>
          </p:nvPr>
        </p:nvSpPr>
        <p:spPr/>
        <p:txBody>
          <a:bodyPr vert="horz" lIns="91440" tIns="45720" rIns="91440" bIns="45720" rtlCol="0" anchor="t">
            <a:normAutofit/>
          </a:bodyPr>
          <a:lstStyle/>
          <a:p>
            <a:r>
              <a:rPr lang="en-US" sz="2400">
                <a:solidFill>
                  <a:srgbClr val="000000"/>
                </a:solidFill>
                <a:latin typeface="Arial"/>
                <a:ea typeface="+mn-lt"/>
                <a:cs typeface="Arial"/>
              </a:rPr>
              <a:t>This activity is an introduction to the rock cycle and how forces such as pressure and temperature drive change between the three rock types.</a:t>
            </a:r>
          </a:p>
          <a:p>
            <a:r>
              <a:rPr lang="en-US" sz="2400">
                <a:solidFill>
                  <a:srgbClr val="000000"/>
                </a:solidFill>
                <a:latin typeface="Arial"/>
                <a:ea typeface="+mn-lt"/>
                <a:cs typeface="Arial"/>
              </a:rPr>
              <a:t>Can be paired with any science activity exploring matter and how external forces influence its mutation and evolution</a:t>
            </a:r>
            <a:endParaRPr lang="en-US" sz="2400">
              <a:solidFill>
                <a:srgbClr val="000000"/>
              </a:solidFill>
              <a:latin typeface="Arial"/>
              <a:cs typeface="Arial"/>
            </a:endParaRPr>
          </a:p>
        </p:txBody>
      </p:sp>
      <p:sp>
        <p:nvSpPr>
          <p:cNvPr id="5" name="Text Placeholder 4">
            <a:extLst>
              <a:ext uri="{FF2B5EF4-FFF2-40B4-BE49-F238E27FC236}">
                <a16:creationId xmlns:a16="http://schemas.microsoft.com/office/drawing/2014/main" id="{F2662A7F-EF20-FCD2-42B2-326DFF45CDED}"/>
              </a:ext>
            </a:extLst>
          </p:cNvPr>
          <p:cNvSpPr>
            <a:spLocks noGrp="1"/>
          </p:cNvSpPr>
          <p:nvPr>
            <p:ph type="body" sz="quarter" idx="3"/>
          </p:nvPr>
        </p:nvSpPr>
        <p:spPr/>
        <p:txBody>
          <a:bodyPr>
            <a:normAutofit/>
          </a:bodyPr>
          <a:lstStyle/>
          <a:p>
            <a:r>
              <a:rPr lang="en-US" sz="3200">
                <a:solidFill>
                  <a:srgbClr val="0051BA"/>
                </a:solidFill>
                <a:latin typeface="Arial"/>
                <a:cs typeface="Arial"/>
              </a:rPr>
              <a:t>Standards Met</a:t>
            </a:r>
          </a:p>
        </p:txBody>
      </p:sp>
      <p:sp>
        <p:nvSpPr>
          <p:cNvPr id="6" name="Content Placeholder 5">
            <a:extLst>
              <a:ext uri="{FF2B5EF4-FFF2-40B4-BE49-F238E27FC236}">
                <a16:creationId xmlns:a16="http://schemas.microsoft.com/office/drawing/2014/main" id="{6E2385D2-3820-B930-55C9-11197A2F6B6C}"/>
              </a:ext>
            </a:extLst>
          </p:cNvPr>
          <p:cNvSpPr>
            <a:spLocks noGrp="1"/>
          </p:cNvSpPr>
          <p:nvPr>
            <p:ph sz="quarter" idx="4"/>
          </p:nvPr>
        </p:nvSpPr>
        <p:spPr/>
        <p:txBody>
          <a:bodyPr vert="horz" lIns="91440" tIns="45720" rIns="91440" bIns="45720" rtlCol="0" anchor="t">
            <a:normAutofit/>
          </a:bodyPr>
          <a:lstStyle/>
          <a:p>
            <a:r>
              <a:rPr lang="en-US" sz="2400">
                <a:solidFill>
                  <a:srgbClr val="000000"/>
                </a:solidFill>
                <a:latin typeface="Arial"/>
                <a:ea typeface="+mn-lt"/>
                <a:cs typeface="Arial"/>
              </a:rPr>
              <a:t>Science</a:t>
            </a:r>
          </a:p>
          <a:p>
            <a:pPr lvl="1">
              <a:buFont typeface="Courier New" panose="020B0604020202020204" pitchFamily="34" charset="0"/>
              <a:buChar char="o"/>
            </a:pPr>
            <a:r>
              <a:rPr lang="en-US" sz="2000" b="1">
                <a:solidFill>
                  <a:srgbClr val="85898A"/>
                </a:solidFill>
                <a:latin typeface="Arial"/>
                <a:ea typeface="+mn-lt"/>
                <a:cs typeface="Arial"/>
              </a:rPr>
              <a:t>2.PS1.3</a:t>
            </a:r>
            <a:r>
              <a:rPr lang="en-US" sz="2000">
                <a:solidFill>
                  <a:srgbClr val="85898A"/>
                </a:solidFill>
                <a:latin typeface="Arial"/>
                <a:ea typeface="+mn-lt"/>
                <a:cs typeface="Arial"/>
              </a:rPr>
              <a:t>:</a:t>
            </a:r>
            <a:r>
              <a:rPr lang="en-US" sz="2000">
                <a:solidFill>
                  <a:schemeClr val="bg1"/>
                </a:solidFill>
                <a:latin typeface="Arial"/>
                <a:ea typeface="+mn-lt"/>
                <a:cs typeface="Arial"/>
              </a:rPr>
              <a:t> </a:t>
            </a:r>
            <a:r>
              <a:rPr lang="en-US" sz="2000" i="1">
                <a:solidFill>
                  <a:schemeClr val="bg1"/>
                </a:solidFill>
                <a:latin typeface="Arial"/>
                <a:ea typeface="+mn-lt"/>
                <a:cs typeface="Arial"/>
              </a:rPr>
              <a:t>Make observations to construct an evidence-based account of how an object made of a small set of pieces can be disassembled and made into a new object.</a:t>
            </a:r>
          </a:p>
          <a:p>
            <a:pPr lvl="1">
              <a:buFont typeface="Courier New" panose="020B0604020202020204" pitchFamily="34" charset="0"/>
              <a:buChar char="o"/>
            </a:pPr>
            <a:r>
              <a:rPr lang="en-US" sz="2000" b="1">
                <a:solidFill>
                  <a:srgbClr val="85898A"/>
                </a:solidFill>
                <a:latin typeface="Arial"/>
                <a:ea typeface="+mn-lt"/>
                <a:cs typeface="Arial"/>
              </a:rPr>
              <a:t>2.PS1.4</a:t>
            </a:r>
            <a:r>
              <a:rPr lang="en-US" sz="2000">
                <a:solidFill>
                  <a:srgbClr val="85898A"/>
                </a:solidFill>
                <a:latin typeface="Arial"/>
                <a:ea typeface="+mn-lt"/>
                <a:cs typeface="Arial"/>
              </a:rPr>
              <a:t>:</a:t>
            </a:r>
            <a:r>
              <a:rPr lang="en-US" sz="2000">
                <a:solidFill>
                  <a:schemeClr val="bg1"/>
                </a:solidFill>
                <a:latin typeface="Arial"/>
                <a:ea typeface="+mn-lt"/>
                <a:cs typeface="Arial"/>
              </a:rPr>
              <a:t> </a:t>
            </a:r>
            <a:r>
              <a:rPr lang="en-US" sz="2000" i="1">
                <a:solidFill>
                  <a:schemeClr val="bg1"/>
                </a:solidFill>
                <a:latin typeface="Arial"/>
                <a:ea typeface="+mn-lt"/>
                <a:cs typeface="Arial"/>
              </a:rPr>
              <a:t>Construct an argument with evidence that some changes caused by heating or cooling can be reversed and some cannot.</a:t>
            </a:r>
          </a:p>
          <a:p>
            <a:endParaRPr lang="en-US" sz="2400">
              <a:solidFill>
                <a:srgbClr val="000000"/>
              </a:solidFill>
              <a:latin typeface="Arial"/>
              <a:ea typeface="+mn-lt"/>
              <a:cs typeface="Arial"/>
            </a:endParaRPr>
          </a:p>
        </p:txBody>
      </p:sp>
      <p:sp>
        <p:nvSpPr>
          <p:cNvPr id="8" name="Rectangle 3">
            <a:extLst>
              <a:ext uri="{FF2B5EF4-FFF2-40B4-BE49-F238E27FC236}">
                <a16:creationId xmlns:a16="http://schemas.microsoft.com/office/drawing/2014/main" id="{EA028A60-E4D2-93F5-109B-089F1D61FD69}"/>
              </a:ext>
            </a:extLst>
          </p:cNvPr>
          <p:cNvSpPr/>
          <p:nvPr/>
        </p:nvSpPr>
        <p:spPr>
          <a:xfrm>
            <a:off x="10154087" y="636943"/>
            <a:ext cx="2170877" cy="635914"/>
          </a:xfrm>
          <a:prstGeom prst="round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latin typeface="Arial"/>
                <a:cs typeface="Arial"/>
              </a:rPr>
              <a:t>Grade 2 </a:t>
            </a:r>
          </a:p>
        </p:txBody>
      </p:sp>
      <p:pic>
        <p:nvPicPr>
          <p:cNvPr id="9" name="Picture 8" descr="A close-up of a logo&#10;&#10;Description automatically generated">
            <a:extLst>
              <a:ext uri="{FF2B5EF4-FFF2-40B4-BE49-F238E27FC236}">
                <a16:creationId xmlns:a16="http://schemas.microsoft.com/office/drawing/2014/main" id="{2D547C43-C6CE-CDCE-B3D5-34E0AC37B682}"/>
              </a:ext>
            </a:extLst>
          </p:cNvPr>
          <p:cNvPicPr>
            <a:picLocks noChangeAspect="1"/>
          </p:cNvPicPr>
          <p:nvPr/>
        </p:nvPicPr>
        <p:blipFill>
          <a:blip r:embed="rId2"/>
          <a:stretch>
            <a:fillRect/>
          </a:stretch>
        </p:blipFill>
        <p:spPr>
          <a:xfrm>
            <a:off x="10662886" y="6263656"/>
            <a:ext cx="1380806" cy="442030"/>
          </a:xfrm>
          <a:prstGeom prst="rect">
            <a:avLst/>
          </a:prstGeom>
        </p:spPr>
      </p:pic>
    </p:spTree>
    <p:extLst>
      <p:ext uri="{BB962C8B-B14F-4D97-AF65-F5344CB8AC3E}">
        <p14:creationId xmlns:p14="http://schemas.microsoft.com/office/powerpoint/2010/main" val="23463111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6D7F2-4A98-3478-1C89-9D9749982349}"/>
              </a:ext>
            </a:extLst>
          </p:cNvPr>
          <p:cNvSpPr>
            <a:spLocks noGrp="1"/>
          </p:cNvSpPr>
          <p:nvPr>
            <p:ph type="title"/>
          </p:nvPr>
        </p:nvSpPr>
        <p:spPr/>
        <p:txBody>
          <a:bodyPr/>
          <a:lstStyle/>
          <a:p>
            <a:r>
              <a:rPr lang="en-US" b="1">
                <a:solidFill>
                  <a:srgbClr val="000000"/>
                </a:solidFill>
                <a:latin typeface="Arial Narrow"/>
                <a:cs typeface="Arial"/>
              </a:rPr>
              <a:t>Crayon Rock Cycle</a:t>
            </a:r>
          </a:p>
        </p:txBody>
      </p:sp>
      <p:sp>
        <p:nvSpPr>
          <p:cNvPr id="3" name="Text Placeholder 2">
            <a:extLst>
              <a:ext uri="{FF2B5EF4-FFF2-40B4-BE49-F238E27FC236}">
                <a16:creationId xmlns:a16="http://schemas.microsoft.com/office/drawing/2014/main" id="{4BB675DA-2D4B-F0D8-E3CD-86945E353E2D}"/>
              </a:ext>
            </a:extLst>
          </p:cNvPr>
          <p:cNvSpPr>
            <a:spLocks noGrp="1"/>
          </p:cNvSpPr>
          <p:nvPr>
            <p:ph type="body" idx="1"/>
          </p:nvPr>
        </p:nvSpPr>
        <p:spPr/>
        <p:txBody>
          <a:bodyPr>
            <a:normAutofit/>
          </a:bodyPr>
          <a:lstStyle/>
          <a:p>
            <a:r>
              <a:rPr lang="en-US" sz="3200">
                <a:solidFill>
                  <a:srgbClr val="0051BA"/>
                </a:solidFill>
                <a:latin typeface="Arial"/>
                <a:cs typeface="Arial"/>
              </a:rPr>
              <a:t>Learning Goals</a:t>
            </a:r>
          </a:p>
        </p:txBody>
      </p:sp>
      <p:sp>
        <p:nvSpPr>
          <p:cNvPr id="4" name="Content Placeholder 3">
            <a:extLst>
              <a:ext uri="{FF2B5EF4-FFF2-40B4-BE49-F238E27FC236}">
                <a16:creationId xmlns:a16="http://schemas.microsoft.com/office/drawing/2014/main" id="{6FDDCA13-C18D-1025-013D-AF39CB31605B}"/>
              </a:ext>
            </a:extLst>
          </p:cNvPr>
          <p:cNvSpPr>
            <a:spLocks noGrp="1"/>
          </p:cNvSpPr>
          <p:nvPr>
            <p:ph sz="half" idx="2"/>
          </p:nvPr>
        </p:nvSpPr>
        <p:spPr>
          <a:xfrm>
            <a:off x="839788" y="2505075"/>
            <a:ext cx="6129464" cy="3684588"/>
          </a:xfrm>
        </p:spPr>
        <p:txBody>
          <a:bodyPr vert="horz" lIns="91440" tIns="45720" rIns="91440" bIns="45720" rtlCol="0" anchor="t">
            <a:normAutofit fontScale="92500" lnSpcReduction="20000"/>
          </a:bodyPr>
          <a:lstStyle/>
          <a:p>
            <a:pPr>
              <a:lnSpc>
                <a:spcPct val="110000"/>
              </a:lnSpc>
            </a:pPr>
            <a:r>
              <a:rPr lang="en-US" sz="2400">
                <a:solidFill>
                  <a:srgbClr val="000000"/>
                </a:solidFill>
                <a:latin typeface="Arial"/>
                <a:ea typeface="Calibri"/>
                <a:cs typeface="Arial"/>
              </a:rPr>
              <a:t>Students should be able to name the three rock types</a:t>
            </a:r>
          </a:p>
          <a:p>
            <a:pPr>
              <a:lnSpc>
                <a:spcPct val="110000"/>
              </a:lnSpc>
            </a:pPr>
            <a:r>
              <a:rPr lang="en-US" sz="2400">
                <a:solidFill>
                  <a:srgbClr val="000000"/>
                </a:solidFill>
                <a:latin typeface="Arial"/>
                <a:ea typeface="Calibri"/>
                <a:cs typeface="Arial"/>
              </a:rPr>
              <a:t>Students should be able to explain, broadly, how each rock type forms</a:t>
            </a:r>
          </a:p>
          <a:p>
            <a:pPr>
              <a:lnSpc>
                <a:spcPct val="110000"/>
              </a:lnSpc>
            </a:pPr>
            <a:r>
              <a:rPr lang="en-US" sz="2400">
                <a:solidFill>
                  <a:srgbClr val="000000"/>
                </a:solidFill>
                <a:latin typeface="Arial"/>
                <a:ea typeface="Calibri"/>
                <a:cs typeface="Arial"/>
              </a:rPr>
              <a:t>Students should be able to recognize pressure and heat as driving forces of rock type change</a:t>
            </a:r>
            <a:endParaRPr lang="en-US" sz="2400">
              <a:solidFill>
                <a:srgbClr val="000000"/>
              </a:solidFill>
              <a:latin typeface="Arial"/>
              <a:cs typeface="Arial"/>
            </a:endParaRPr>
          </a:p>
          <a:p>
            <a:pPr>
              <a:lnSpc>
                <a:spcPct val="110000"/>
              </a:lnSpc>
            </a:pPr>
            <a:r>
              <a:rPr lang="en-US" sz="2400">
                <a:solidFill>
                  <a:srgbClr val="000000"/>
                </a:solidFill>
                <a:latin typeface="Arial"/>
                <a:ea typeface="Calibri"/>
                <a:cs typeface="Arial"/>
              </a:rPr>
              <a:t>Students should be able to define Weathering, Erosion, Compaction, and Deposition</a:t>
            </a:r>
          </a:p>
        </p:txBody>
      </p:sp>
      <p:sp>
        <p:nvSpPr>
          <p:cNvPr id="5" name="Text Placeholder 4">
            <a:extLst>
              <a:ext uri="{FF2B5EF4-FFF2-40B4-BE49-F238E27FC236}">
                <a16:creationId xmlns:a16="http://schemas.microsoft.com/office/drawing/2014/main" id="{F2662A7F-EF20-FCD2-42B2-326DFF45CDED}"/>
              </a:ext>
            </a:extLst>
          </p:cNvPr>
          <p:cNvSpPr>
            <a:spLocks noGrp="1"/>
          </p:cNvSpPr>
          <p:nvPr>
            <p:ph type="body" sz="quarter" idx="3"/>
          </p:nvPr>
        </p:nvSpPr>
        <p:spPr>
          <a:xfrm>
            <a:off x="6852375" y="1681163"/>
            <a:ext cx="4503013" cy="823912"/>
          </a:xfrm>
        </p:spPr>
        <p:txBody>
          <a:bodyPr>
            <a:normAutofit/>
          </a:bodyPr>
          <a:lstStyle/>
          <a:p>
            <a:r>
              <a:rPr lang="en-US" sz="3200">
                <a:solidFill>
                  <a:srgbClr val="0051BA"/>
                </a:solidFill>
                <a:latin typeface="Arial"/>
                <a:cs typeface="Arial"/>
              </a:rPr>
              <a:t>Materials</a:t>
            </a:r>
          </a:p>
        </p:txBody>
      </p:sp>
      <p:sp>
        <p:nvSpPr>
          <p:cNvPr id="6" name="Content Placeholder 5">
            <a:extLst>
              <a:ext uri="{FF2B5EF4-FFF2-40B4-BE49-F238E27FC236}">
                <a16:creationId xmlns:a16="http://schemas.microsoft.com/office/drawing/2014/main" id="{6E2385D2-3820-B930-55C9-11197A2F6B6C}"/>
              </a:ext>
            </a:extLst>
          </p:cNvPr>
          <p:cNvSpPr>
            <a:spLocks noGrp="1"/>
          </p:cNvSpPr>
          <p:nvPr>
            <p:ph sz="quarter" idx="4"/>
          </p:nvPr>
        </p:nvSpPr>
        <p:spPr>
          <a:xfrm>
            <a:off x="6852375" y="2505075"/>
            <a:ext cx="4503013" cy="3684588"/>
          </a:xfrm>
        </p:spPr>
        <p:txBody>
          <a:bodyPr vert="horz" lIns="91440" tIns="45720" rIns="91440" bIns="45720" rtlCol="0" anchor="t">
            <a:normAutofit fontScale="92500" lnSpcReduction="20000"/>
          </a:bodyPr>
          <a:lstStyle/>
          <a:p>
            <a:r>
              <a:rPr lang="en-US" sz="2400">
                <a:solidFill>
                  <a:srgbClr val="000000"/>
                </a:solidFill>
                <a:latin typeface="Arial"/>
                <a:ea typeface="Verdana"/>
                <a:cs typeface="Arial"/>
              </a:rPr>
              <a:t>Wax crayons</a:t>
            </a:r>
          </a:p>
          <a:p>
            <a:r>
              <a:rPr lang="en-US" sz="2400">
                <a:solidFill>
                  <a:srgbClr val="000000"/>
                </a:solidFill>
                <a:latin typeface="Arial"/>
                <a:ea typeface="Verdana"/>
                <a:cs typeface="Arial"/>
              </a:rPr>
              <a:t>Microwave</a:t>
            </a:r>
            <a:endParaRPr lang="en-US">
              <a:solidFill>
                <a:srgbClr val="FFFFFF"/>
              </a:solidFill>
              <a:latin typeface="Calibri"/>
              <a:ea typeface="Calibri"/>
              <a:cs typeface="Calibri"/>
            </a:endParaRPr>
          </a:p>
          <a:p>
            <a:r>
              <a:rPr lang="en-US" sz="2400">
                <a:solidFill>
                  <a:srgbClr val="000000"/>
                </a:solidFill>
                <a:latin typeface="Arial"/>
                <a:ea typeface="Verdana"/>
                <a:cs typeface="Arial"/>
              </a:rPr>
              <a:t>Parchment paper</a:t>
            </a:r>
          </a:p>
          <a:p>
            <a:r>
              <a:rPr lang="en-US" sz="2400">
                <a:solidFill>
                  <a:srgbClr val="000000"/>
                </a:solidFill>
                <a:latin typeface="Arial"/>
                <a:ea typeface="Verdana"/>
                <a:cs typeface="Arial"/>
              </a:rPr>
              <a:t>Small container of cold water (shoebox-size or equivalent)</a:t>
            </a:r>
          </a:p>
          <a:p>
            <a:r>
              <a:rPr lang="en-US" sz="2400">
                <a:solidFill>
                  <a:srgbClr val="000000"/>
                </a:solidFill>
                <a:latin typeface="Arial"/>
                <a:ea typeface="Verdana"/>
                <a:cs typeface="Arial"/>
              </a:rPr>
              <a:t>Scissors (will be used to shave the crayons)</a:t>
            </a:r>
          </a:p>
          <a:p>
            <a:endParaRPr lang="en-US" sz="2400">
              <a:solidFill>
                <a:srgbClr val="000000"/>
              </a:solidFill>
              <a:latin typeface="Arial"/>
              <a:ea typeface="Calibri" panose="020F0502020204030204"/>
              <a:cs typeface="Arial"/>
            </a:endParaRPr>
          </a:p>
          <a:p>
            <a:endParaRPr lang="en-US" sz="2400">
              <a:solidFill>
                <a:srgbClr val="000000"/>
              </a:solidFill>
              <a:latin typeface="Arial"/>
              <a:cs typeface="Arial"/>
            </a:endParaRPr>
          </a:p>
        </p:txBody>
      </p:sp>
      <p:sp>
        <p:nvSpPr>
          <p:cNvPr id="8" name="Rectangle 3">
            <a:extLst>
              <a:ext uri="{FF2B5EF4-FFF2-40B4-BE49-F238E27FC236}">
                <a16:creationId xmlns:a16="http://schemas.microsoft.com/office/drawing/2014/main" id="{2C17D9EA-BB15-D9A3-D631-708BA3A23B3D}"/>
              </a:ext>
            </a:extLst>
          </p:cNvPr>
          <p:cNvSpPr/>
          <p:nvPr/>
        </p:nvSpPr>
        <p:spPr>
          <a:xfrm>
            <a:off x="10154087" y="636943"/>
            <a:ext cx="2170877" cy="635914"/>
          </a:xfrm>
          <a:prstGeom prst="round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latin typeface="Arial"/>
                <a:cs typeface="Arial"/>
              </a:rPr>
              <a:t>Grade 2 </a:t>
            </a:r>
          </a:p>
        </p:txBody>
      </p:sp>
      <p:pic>
        <p:nvPicPr>
          <p:cNvPr id="9" name="Picture 8" descr="A close-up of a logo&#10;&#10;Description automatically generated">
            <a:extLst>
              <a:ext uri="{FF2B5EF4-FFF2-40B4-BE49-F238E27FC236}">
                <a16:creationId xmlns:a16="http://schemas.microsoft.com/office/drawing/2014/main" id="{A4515CE2-B90A-485F-524A-EC03F1FADFBA}"/>
              </a:ext>
            </a:extLst>
          </p:cNvPr>
          <p:cNvPicPr>
            <a:picLocks noChangeAspect="1"/>
          </p:cNvPicPr>
          <p:nvPr/>
        </p:nvPicPr>
        <p:blipFill>
          <a:blip r:embed="rId2"/>
          <a:stretch>
            <a:fillRect/>
          </a:stretch>
        </p:blipFill>
        <p:spPr>
          <a:xfrm>
            <a:off x="10662886" y="6263656"/>
            <a:ext cx="1380806" cy="442030"/>
          </a:xfrm>
          <a:prstGeom prst="rect">
            <a:avLst/>
          </a:prstGeom>
        </p:spPr>
      </p:pic>
    </p:spTree>
    <p:extLst>
      <p:ext uri="{BB962C8B-B14F-4D97-AF65-F5344CB8AC3E}">
        <p14:creationId xmlns:p14="http://schemas.microsoft.com/office/powerpoint/2010/main" val="1888385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descr="Rainbow of Crayon Shavings | Crayon shavings arranged by col… | Flickr">
            <a:extLst>
              <a:ext uri="{FF2B5EF4-FFF2-40B4-BE49-F238E27FC236}">
                <a16:creationId xmlns:a16="http://schemas.microsoft.com/office/drawing/2014/main" id="{C494BC04-7444-F118-F9B2-A4E6FE8606A6}"/>
              </a:ext>
            </a:extLst>
          </p:cNvPr>
          <p:cNvPicPr>
            <a:picLocks noChangeAspect="1"/>
          </p:cNvPicPr>
          <p:nvPr/>
        </p:nvPicPr>
        <p:blipFill>
          <a:blip r:embed="rId2"/>
          <a:stretch>
            <a:fillRect/>
          </a:stretch>
        </p:blipFill>
        <p:spPr>
          <a:xfrm>
            <a:off x="8784991" y="4482583"/>
            <a:ext cx="3188125" cy="2141652"/>
          </a:xfrm>
          <a:prstGeom prst="rect">
            <a:avLst/>
          </a:prstGeom>
        </p:spPr>
      </p:pic>
      <p:sp>
        <p:nvSpPr>
          <p:cNvPr id="2" name="Title 1">
            <a:extLst>
              <a:ext uri="{FF2B5EF4-FFF2-40B4-BE49-F238E27FC236}">
                <a16:creationId xmlns:a16="http://schemas.microsoft.com/office/drawing/2014/main" id="{4536D7F2-4A98-3478-1C89-9D9749982349}"/>
              </a:ext>
            </a:extLst>
          </p:cNvPr>
          <p:cNvSpPr>
            <a:spLocks noGrp="1"/>
          </p:cNvSpPr>
          <p:nvPr>
            <p:ph type="title"/>
          </p:nvPr>
        </p:nvSpPr>
        <p:spPr/>
        <p:txBody>
          <a:bodyPr/>
          <a:lstStyle/>
          <a:p>
            <a:r>
              <a:rPr lang="en-US" b="1">
                <a:solidFill>
                  <a:srgbClr val="000000"/>
                </a:solidFill>
                <a:latin typeface="Arial Narrow"/>
                <a:cs typeface="Arial"/>
              </a:rPr>
              <a:t>Crayon Rock Cycle</a:t>
            </a:r>
          </a:p>
        </p:txBody>
      </p:sp>
      <p:sp>
        <p:nvSpPr>
          <p:cNvPr id="3" name="Text Placeholder 2">
            <a:extLst>
              <a:ext uri="{FF2B5EF4-FFF2-40B4-BE49-F238E27FC236}">
                <a16:creationId xmlns:a16="http://schemas.microsoft.com/office/drawing/2014/main" id="{4BB675DA-2D4B-F0D8-E3CD-86945E353E2D}"/>
              </a:ext>
            </a:extLst>
          </p:cNvPr>
          <p:cNvSpPr>
            <a:spLocks noGrp="1"/>
          </p:cNvSpPr>
          <p:nvPr>
            <p:ph type="body" idx="1"/>
          </p:nvPr>
        </p:nvSpPr>
        <p:spPr/>
        <p:txBody>
          <a:bodyPr>
            <a:normAutofit/>
          </a:bodyPr>
          <a:lstStyle/>
          <a:p>
            <a:r>
              <a:rPr lang="en-US" sz="3200">
                <a:solidFill>
                  <a:srgbClr val="0051BA"/>
                </a:solidFill>
                <a:latin typeface="Arial"/>
                <a:cs typeface="Arial"/>
              </a:rPr>
              <a:t>Description</a:t>
            </a:r>
          </a:p>
        </p:txBody>
      </p:sp>
      <p:sp>
        <p:nvSpPr>
          <p:cNvPr id="4" name="Content Placeholder 3">
            <a:extLst>
              <a:ext uri="{FF2B5EF4-FFF2-40B4-BE49-F238E27FC236}">
                <a16:creationId xmlns:a16="http://schemas.microsoft.com/office/drawing/2014/main" id="{6FDDCA13-C18D-1025-013D-AF39CB31605B}"/>
              </a:ext>
            </a:extLst>
          </p:cNvPr>
          <p:cNvSpPr>
            <a:spLocks noGrp="1"/>
          </p:cNvSpPr>
          <p:nvPr>
            <p:ph sz="half" idx="2"/>
          </p:nvPr>
        </p:nvSpPr>
        <p:spPr>
          <a:xfrm>
            <a:off x="901786" y="2690013"/>
            <a:ext cx="8037022" cy="3523751"/>
          </a:xfrm>
        </p:spPr>
        <p:txBody>
          <a:bodyPr vert="horz" lIns="91440" tIns="45720" rIns="91440" bIns="45720" rtlCol="0" anchor="t">
            <a:normAutofit fontScale="92500"/>
          </a:bodyPr>
          <a:lstStyle/>
          <a:p>
            <a:pPr>
              <a:lnSpc>
                <a:spcPct val="100000"/>
              </a:lnSpc>
            </a:pPr>
            <a:r>
              <a:rPr lang="en-US" sz="2400">
                <a:solidFill>
                  <a:srgbClr val="000000"/>
                </a:solidFill>
                <a:latin typeface="Arial"/>
                <a:ea typeface="Calibri"/>
                <a:cs typeface="Arial"/>
              </a:rPr>
              <a:t>The whole crayon represents an </a:t>
            </a:r>
            <a:r>
              <a:rPr lang="en-US" sz="2400" b="1">
                <a:solidFill>
                  <a:srgbClr val="000000"/>
                </a:solidFill>
                <a:latin typeface="Arial"/>
                <a:ea typeface="Calibri"/>
                <a:cs typeface="Arial"/>
              </a:rPr>
              <a:t>Igneous rock</a:t>
            </a:r>
            <a:endParaRPr lang="en-US" sz="2400">
              <a:solidFill>
                <a:srgbClr val="000000"/>
              </a:solidFill>
              <a:latin typeface="Arial"/>
              <a:ea typeface="Calibri"/>
              <a:cs typeface="Arial"/>
            </a:endParaRPr>
          </a:p>
          <a:p>
            <a:pPr>
              <a:lnSpc>
                <a:spcPct val="100000"/>
              </a:lnSpc>
            </a:pPr>
            <a:r>
              <a:rPr lang="en-US" sz="2400">
                <a:solidFill>
                  <a:srgbClr val="000000"/>
                </a:solidFill>
                <a:latin typeface="Arial"/>
                <a:ea typeface="Calibri"/>
                <a:cs typeface="Arial"/>
              </a:rPr>
              <a:t>To show </a:t>
            </a:r>
            <a:r>
              <a:rPr lang="en-US" sz="2400" b="1">
                <a:solidFill>
                  <a:srgbClr val="000000"/>
                </a:solidFill>
                <a:latin typeface="Arial"/>
                <a:ea typeface="Calibri"/>
                <a:cs typeface="Arial"/>
              </a:rPr>
              <a:t>Weathering</a:t>
            </a:r>
            <a:r>
              <a:rPr lang="en-US" sz="2400">
                <a:solidFill>
                  <a:srgbClr val="000000"/>
                </a:solidFill>
                <a:latin typeface="Arial"/>
                <a:ea typeface="Calibri"/>
                <a:cs typeface="Arial"/>
              </a:rPr>
              <a:t>: shave the crayons with scissors</a:t>
            </a:r>
            <a:endParaRPr lang="en-US">
              <a:ea typeface="Calibri"/>
              <a:cs typeface="Calibri"/>
            </a:endParaRPr>
          </a:p>
          <a:p>
            <a:pPr>
              <a:lnSpc>
                <a:spcPct val="100000"/>
              </a:lnSpc>
            </a:pPr>
            <a:r>
              <a:rPr lang="en-US" sz="2400">
                <a:solidFill>
                  <a:srgbClr val="000000"/>
                </a:solidFill>
                <a:latin typeface="Arial"/>
                <a:ea typeface="Calibri"/>
                <a:cs typeface="Arial"/>
              </a:rPr>
              <a:t>To show </a:t>
            </a:r>
            <a:r>
              <a:rPr lang="en-US" sz="2400" b="1">
                <a:solidFill>
                  <a:srgbClr val="000000"/>
                </a:solidFill>
                <a:latin typeface="Arial"/>
                <a:ea typeface="Calibri"/>
                <a:cs typeface="Arial"/>
              </a:rPr>
              <a:t>Erosion</a:t>
            </a:r>
            <a:r>
              <a:rPr lang="en-US" sz="2400">
                <a:solidFill>
                  <a:srgbClr val="000000"/>
                </a:solidFill>
                <a:latin typeface="Arial"/>
                <a:ea typeface="Calibri"/>
                <a:cs typeface="Arial"/>
              </a:rPr>
              <a:t>: pick up the mixed crayon shavings and move them </a:t>
            </a:r>
            <a:endParaRPr lang="en-US" sz="2400">
              <a:solidFill>
                <a:srgbClr val="000000"/>
              </a:solidFill>
              <a:latin typeface="Arial"/>
              <a:cs typeface="Arial"/>
            </a:endParaRPr>
          </a:p>
          <a:p>
            <a:pPr>
              <a:lnSpc>
                <a:spcPct val="100000"/>
              </a:lnSpc>
            </a:pPr>
            <a:r>
              <a:rPr lang="en-US" sz="2400">
                <a:solidFill>
                  <a:srgbClr val="000000"/>
                </a:solidFill>
                <a:latin typeface="Arial"/>
                <a:ea typeface="Calibri"/>
                <a:cs typeface="Arial"/>
              </a:rPr>
              <a:t>To show </a:t>
            </a:r>
            <a:r>
              <a:rPr lang="en-US" sz="2400" b="1">
                <a:solidFill>
                  <a:srgbClr val="000000"/>
                </a:solidFill>
                <a:latin typeface="Arial"/>
                <a:ea typeface="Calibri"/>
                <a:cs typeface="Arial"/>
              </a:rPr>
              <a:t>Deposition</a:t>
            </a:r>
            <a:r>
              <a:rPr lang="en-US" sz="2400">
                <a:solidFill>
                  <a:srgbClr val="000000"/>
                </a:solidFill>
                <a:latin typeface="Arial"/>
                <a:ea typeface="Calibri"/>
                <a:cs typeface="Arial"/>
              </a:rPr>
              <a:t>: drop the shavings in various places </a:t>
            </a:r>
          </a:p>
          <a:p>
            <a:pPr>
              <a:lnSpc>
                <a:spcPct val="100000"/>
              </a:lnSpc>
            </a:pPr>
            <a:r>
              <a:rPr lang="en-US" sz="2400">
                <a:solidFill>
                  <a:srgbClr val="000000"/>
                </a:solidFill>
                <a:latin typeface="Arial"/>
                <a:ea typeface="Calibri"/>
                <a:cs typeface="Arial"/>
              </a:rPr>
              <a:t>To show </a:t>
            </a:r>
            <a:r>
              <a:rPr lang="en-US" sz="2400" b="1">
                <a:solidFill>
                  <a:srgbClr val="000000"/>
                </a:solidFill>
                <a:latin typeface="Arial"/>
                <a:ea typeface="Calibri"/>
                <a:cs typeface="Arial"/>
              </a:rPr>
              <a:t>Compaction</a:t>
            </a:r>
            <a:r>
              <a:rPr lang="en-US" sz="2400">
                <a:solidFill>
                  <a:srgbClr val="000000"/>
                </a:solidFill>
                <a:latin typeface="Arial"/>
                <a:ea typeface="Calibri"/>
                <a:cs typeface="Arial"/>
              </a:rPr>
              <a:t>: deposit some of the shavings onto a sheet of parchment paper, then fold the paper in half and lightly press down</a:t>
            </a:r>
          </a:p>
          <a:p>
            <a:pPr>
              <a:lnSpc>
                <a:spcPct val="80000"/>
              </a:lnSpc>
            </a:pPr>
            <a:endParaRPr lang="en-US" sz="2400">
              <a:solidFill>
                <a:srgbClr val="000000"/>
              </a:solidFill>
              <a:latin typeface="Arial"/>
              <a:ea typeface="Calibri"/>
              <a:cs typeface="Arial"/>
            </a:endParaRPr>
          </a:p>
          <a:p>
            <a:endParaRPr lang="en-US" sz="2400">
              <a:solidFill>
                <a:srgbClr val="000000"/>
              </a:solidFill>
              <a:latin typeface="Arial"/>
              <a:ea typeface="Calibri"/>
              <a:cs typeface="Arial"/>
            </a:endParaRPr>
          </a:p>
        </p:txBody>
      </p:sp>
      <p:sp>
        <p:nvSpPr>
          <p:cNvPr id="6" name="Rectangle 3">
            <a:extLst>
              <a:ext uri="{FF2B5EF4-FFF2-40B4-BE49-F238E27FC236}">
                <a16:creationId xmlns:a16="http://schemas.microsoft.com/office/drawing/2014/main" id="{DEB96872-5BCD-C3A7-2618-B0EB36CC23C0}"/>
              </a:ext>
            </a:extLst>
          </p:cNvPr>
          <p:cNvSpPr/>
          <p:nvPr/>
        </p:nvSpPr>
        <p:spPr>
          <a:xfrm>
            <a:off x="10154087" y="636943"/>
            <a:ext cx="2170877" cy="635914"/>
          </a:xfrm>
          <a:prstGeom prst="round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latin typeface="Arial"/>
                <a:cs typeface="Arial"/>
              </a:rPr>
              <a:t>Grade 2 </a:t>
            </a:r>
          </a:p>
        </p:txBody>
      </p:sp>
      <p:pic>
        <p:nvPicPr>
          <p:cNvPr id="7" name="Picture 6" descr="A close-up of a logo&#10;&#10;Description automatically generated">
            <a:extLst>
              <a:ext uri="{FF2B5EF4-FFF2-40B4-BE49-F238E27FC236}">
                <a16:creationId xmlns:a16="http://schemas.microsoft.com/office/drawing/2014/main" id="{751E9129-0A14-8311-FFDD-CAE95DCEFA1C}"/>
              </a:ext>
            </a:extLst>
          </p:cNvPr>
          <p:cNvPicPr>
            <a:picLocks noChangeAspect="1"/>
          </p:cNvPicPr>
          <p:nvPr/>
        </p:nvPicPr>
        <p:blipFill>
          <a:blip r:embed="rId3"/>
          <a:stretch>
            <a:fillRect/>
          </a:stretch>
        </p:blipFill>
        <p:spPr>
          <a:xfrm>
            <a:off x="10662886" y="6263656"/>
            <a:ext cx="1380806" cy="442030"/>
          </a:xfrm>
          <a:prstGeom prst="rect">
            <a:avLst/>
          </a:prstGeom>
        </p:spPr>
      </p:pic>
      <p:pic>
        <p:nvPicPr>
          <p:cNvPr id="9" name="Picture 8" descr="A Stack Of Colorful Crayons On A White Background Stock Photo - Download  Image Now - Crayon, Stack, White Background - iStock">
            <a:extLst>
              <a:ext uri="{FF2B5EF4-FFF2-40B4-BE49-F238E27FC236}">
                <a16:creationId xmlns:a16="http://schemas.microsoft.com/office/drawing/2014/main" id="{77C96792-6F44-A3FC-5812-38D0701EF3BE}"/>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12000"/>
                    </a14:imgEffect>
                  </a14:imgLayer>
                </a14:imgProps>
              </a:ext>
            </a:extLst>
          </a:blip>
          <a:srcRect r="9287"/>
          <a:stretch/>
        </p:blipFill>
        <p:spPr>
          <a:xfrm flipH="1">
            <a:off x="8784090" y="1874276"/>
            <a:ext cx="3190017" cy="2350394"/>
          </a:xfrm>
          <a:prstGeom prst="rect">
            <a:avLst/>
          </a:prstGeom>
        </p:spPr>
      </p:pic>
      <p:sp>
        <p:nvSpPr>
          <p:cNvPr id="11" name="Arrow: Up 10">
            <a:extLst>
              <a:ext uri="{FF2B5EF4-FFF2-40B4-BE49-F238E27FC236}">
                <a16:creationId xmlns:a16="http://schemas.microsoft.com/office/drawing/2014/main" id="{CDE31585-38B8-6A6A-530F-168DA9AEEF13}"/>
              </a:ext>
            </a:extLst>
          </p:cNvPr>
          <p:cNvSpPr/>
          <p:nvPr/>
        </p:nvSpPr>
        <p:spPr>
          <a:xfrm rot="10800000">
            <a:off x="10165076" y="4344008"/>
            <a:ext cx="497759" cy="565972"/>
          </a:xfrm>
          <a:prstGeom prst="upArrow">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37E77DF-D145-5F88-6866-D2E27021E671}"/>
              </a:ext>
            </a:extLst>
          </p:cNvPr>
          <p:cNvSpPr txBox="1"/>
          <p:nvPr/>
        </p:nvSpPr>
        <p:spPr>
          <a:xfrm>
            <a:off x="864282" y="6254536"/>
            <a:ext cx="81487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85898A"/>
                </a:solidFill>
                <a:latin typeface="Arial"/>
                <a:ea typeface="Calibri"/>
                <a:cs typeface="Calibri"/>
              </a:rPr>
              <a:t>Modified from </a:t>
            </a:r>
            <a:r>
              <a:rPr lang="en-US" dirty="0">
                <a:solidFill>
                  <a:srgbClr val="85898A"/>
                </a:solidFill>
                <a:latin typeface="Arial"/>
                <a:ea typeface="Calibri"/>
                <a:cs typeface="Calibri"/>
                <a:hlinkClick r:id="rId6">
                  <a:extLst>
                    <a:ext uri="{A12FA001-AC4F-418D-AE19-62706E023703}">
                      <ahyp:hlinkClr xmlns:ahyp="http://schemas.microsoft.com/office/drawing/2018/hyperlinkcolor" val="tx"/>
                    </a:ext>
                  </a:extLst>
                </a:hlinkClick>
              </a:rPr>
              <a:t>"The Rock Cycle: A hands on Simulation" activity</a:t>
            </a:r>
            <a:endParaRPr lang="en-US" dirty="0">
              <a:solidFill>
                <a:srgbClr val="85898A"/>
              </a:solidFill>
              <a:latin typeface="Arial"/>
              <a:cs typeface="Arial"/>
              <a:hlinkClick r:id="rId6">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393834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6D7F2-4A98-3478-1C89-9D9749982349}"/>
              </a:ext>
            </a:extLst>
          </p:cNvPr>
          <p:cNvSpPr>
            <a:spLocks noGrp="1"/>
          </p:cNvSpPr>
          <p:nvPr>
            <p:ph type="title"/>
          </p:nvPr>
        </p:nvSpPr>
        <p:spPr/>
        <p:txBody>
          <a:bodyPr/>
          <a:lstStyle/>
          <a:p>
            <a:r>
              <a:rPr lang="en-US" b="1">
                <a:solidFill>
                  <a:srgbClr val="000000"/>
                </a:solidFill>
                <a:latin typeface="Arial Narrow"/>
                <a:cs typeface="Arial"/>
              </a:rPr>
              <a:t>Crayon Rock Cycle</a:t>
            </a:r>
          </a:p>
        </p:txBody>
      </p:sp>
      <p:sp>
        <p:nvSpPr>
          <p:cNvPr id="3" name="Text Placeholder 2">
            <a:extLst>
              <a:ext uri="{FF2B5EF4-FFF2-40B4-BE49-F238E27FC236}">
                <a16:creationId xmlns:a16="http://schemas.microsoft.com/office/drawing/2014/main" id="{4BB675DA-2D4B-F0D8-E3CD-86945E353E2D}"/>
              </a:ext>
            </a:extLst>
          </p:cNvPr>
          <p:cNvSpPr>
            <a:spLocks noGrp="1"/>
          </p:cNvSpPr>
          <p:nvPr>
            <p:ph type="body" idx="1"/>
          </p:nvPr>
        </p:nvSpPr>
        <p:spPr/>
        <p:txBody>
          <a:bodyPr>
            <a:normAutofit/>
          </a:bodyPr>
          <a:lstStyle/>
          <a:p>
            <a:r>
              <a:rPr lang="en-US" sz="3200">
                <a:solidFill>
                  <a:srgbClr val="0051BA"/>
                </a:solidFill>
                <a:latin typeface="Arial"/>
                <a:cs typeface="Arial"/>
              </a:rPr>
              <a:t>Description</a:t>
            </a:r>
          </a:p>
        </p:txBody>
      </p:sp>
      <p:sp>
        <p:nvSpPr>
          <p:cNvPr id="4" name="Content Placeholder 3">
            <a:extLst>
              <a:ext uri="{FF2B5EF4-FFF2-40B4-BE49-F238E27FC236}">
                <a16:creationId xmlns:a16="http://schemas.microsoft.com/office/drawing/2014/main" id="{6FDDCA13-C18D-1025-013D-AF39CB31605B}"/>
              </a:ext>
            </a:extLst>
          </p:cNvPr>
          <p:cNvSpPr>
            <a:spLocks noGrp="1"/>
          </p:cNvSpPr>
          <p:nvPr>
            <p:ph sz="half" idx="2"/>
          </p:nvPr>
        </p:nvSpPr>
        <p:spPr>
          <a:xfrm>
            <a:off x="901786" y="2690013"/>
            <a:ext cx="9678646" cy="3523751"/>
          </a:xfrm>
        </p:spPr>
        <p:txBody>
          <a:bodyPr vert="horz" lIns="91440" tIns="45720" rIns="91440" bIns="45720" rtlCol="0" anchor="t">
            <a:normAutofit fontScale="85000" lnSpcReduction="10000"/>
          </a:bodyPr>
          <a:lstStyle/>
          <a:p>
            <a:pPr marL="342900" indent="-342900">
              <a:lnSpc>
                <a:spcPct val="100000"/>
              </a:lnSpc>
            </a:pPr>
            <a:r>
              <a:rPr lang="en-US" sz="2400">
                <a:solidFill>
                  <a:srgbClr val="000000"/>
                </a:solidFill>
                <a:latin typeface="Arial"/>
                <a:ea typeface="Calibri"/>
                <a:cs typeface="Arial"/>
              </a:rPr>
              <a:t>To show </a:t>
            </a:r>
            <a:r>
              <a:rPr lang="en-US" sz="2400" b="1">
                <a:solidFill>
                  <a:srgbClr val="000000"/>
                </a:solidFill>
                <a:latin typeface="Arial"/>
                <a:ea typeface="Calibri"/>
                <a:cs typeface="Arial"/>
              </a:rPr>
              <a:t>Sedimentary</a:t>
            </a:r>
            <a:r>
              <a:rPr lang="en-US" sz="2400">
                <a:solidFill>
                  <a:srgbClr val="000000"/>
                </a:solidFill>
                <a:latin typeface="Arial"/>
                <a:ea typeface="Calibri"/>
                <a:cs typeface="Arial"/>
              </a:rPr>
              <a:t> rock formation:</a:t>
            </a:r>
            <a:endParaRPr lang="en-US">
              <a:ea typeface="Calibri"/>
              <a:cs typeface="Calibri"/>
            </a:endParaRPr>
          </a:p>
          <a:p>
            <a:pPr lvl="1">
              <a:lnSpc>
                <a:spcPct val="100000"/>
              </a:lnSpc>
              <a:buFont typeface="Courier New" panose="020B0604020202020204" pitchFamily="34" charset="0"/>
              <a:buChar char="o"/>
            </a:pPr>
            <a:r>
              <a:rPr lang="en-US" sz="2000">
                <a:solidFill>
                  <a:srgbClr val="000000"/>
                </a:solidFill>
                <a:latin typeface="Arial"/>
                <a:ea typeface="Calibri"/>
                <a:cs typeface="Arial"/>
              </a:rPr>
              <a:t>Press down on the parchment paper-shavings packet with more force</a:t>
            </a:r>
            <a:endParaRPr lang="en-US" sz="2800">
              <a:solidFill>
                <a:srgbClr val="FFFFFF"/>
              </a:solidFill>
              <a:latin typeface="Calibri" panose="020F0502020204030204"/>
              <a:ea typeface="Calibri"/>
              <a:cs typeface="Calibri" panose="020F0502020204030204"/>
            </a:endParaRPr>
          </a:p>
          <a:p>
            <a:pPr lvl="1">
              <a:lnSpc>
                <a:spcPct val="100000"/>
              </a:lnSpc>
              <a:buFont typeface="Courier New" panose="020B0604020202020204" pitchFamily="34" charset="0"/>
              <a:buChar char="o"/>
            </a:pPr>
            <a:r>
              <a:rPr lang="en-US" sz="2000">
                <a:solidFill>
                  <a:srgbClr val="000000"/>
                </a:solidFill>
                <a:latin typeface="Arial"/>
                <a:ea typeface="Calibri"/>
                <a:cs typeface="Arial"/>
              </a:rPr>
              <a:t>Peel back the paper to show how the shaving have bonded together in a lump</a:t>
            </a:r>
            <a:endParaRPr lang="en-US" sz="2800">
              <a:ea typeface="Calibri" panose="020F0502020204030204"/>
              <a:cs typeface="Calibri" panose="020F0502020204030204"/>
            </a:endParaRPr>
          </a:p>
          <a:p>
            <a:pPr>
              <a:lnSpc>
                <a:spcPct val="100000"/>
              </a:lnSpc>
            </a:pPr>
            <a:r>
              <a:rPr lang="en-US" sz="2400">
                <a:solidFill>
                  <a:srgbClr val="000000"/>
                </a:solidFill>
                <a:latin typeface="Arial"/>
                <a:ea typeface="Calibri"/>
                <a:cs typeface="Arial"/>
              </a:rPr>
              <a:t>To show </a:t>
            </a:r>
            <a:r>
              <a:rPr lang="en-US" sz="2400" b="1">
                <a:solidFill>
                  <a:srgbClr val="000000"/>
                </a:solidFill>
                <a:latin typeface="Arial"/>
                <a:ea typeface="Calibri"/>
                <a:cs typeface="Arial"/>
              </a:rPr>
              <a:t>Metamorphic </a:t>
            </a:r>
            <a:r>
              <a:rPr lang="en-US" sz="2400">
                <a:solidFill>
                  <a:srgbClr val="000000"/>
                </a:solidFill>
                <a:latin typeface="Arial"/>
                <a:ea typeface="Calibri"/>
                <a:cs typeface="Arial"/>
              </a:rPr>
              <a:t>rock formation:</a:t>
            </a:r>
          </a:p>
          <a:p>
            <a:pPr lvl="1">
              <a:lnSpc>
                <a:spcPct val="100000"/>
              </a:lnSpc>
              <a:buFont typeface="Courier New" panose="020B0604020202020204" pitchFamily="34" charset="0"/>
              <a:buChar char="o"/>
            </a:pPr>
            <a:r>
              <a:rPr lang="en-US" sz="2000">
                <a:solidFill>
                  <a:srgbClr val="000000"/>
                </a:solidFill>
                <a:latin typeface="Arial"/>
                <a:ea typeface="Calibri"/>
                <a:cs typeface="Arial"/>
              </a:rPr>
              <a:t>Press down on the parchment paper-shavings packet some more, then briefly stick it in the microwave</a:t>
            </a:r>
          </a:p>
          <a:p>
            <a:pPr lvl="1">
              <a:lnSpc>
                <a:spcPct val="100000"/>
              </a:lnSpc>
              <a:buFont typeface="Courier New" panose="020B0604020202020204" pitchFamily="34" charset="0"/>
              <a:buChar char="o"/>
            </a:pPr>
            <a:r>
              <a:rPr lang="en-US" sz="2000">
                <a:solidFill>
                  <a:srgbClr val="000000"/>
                </a:solidFill>
                <a:latin typeface="Arial"/>
                <a:ea typeface="Calibri"/>
                <a:cs typeface="Arial"/>
              </a:rPr>
              <a:t>Show how the shavings have deformed and the overall shape of the shavings lump has changed</a:t>
            </a:r>
            <a:endParaRPr lang="en-US" sz="2000">
              <a:solidFill>
                <a:srgbClr val="000000"/>
              </a:solidFill>
              <a:latin typeface="Arial"/>
              <a:cs typeface="Arial"/>
            </a:endParaRPr>
          </a:p>
          <a:p>
            <a:pPr>
              <a:lnSpc>
                <a:spcPct val="100000"/>
              </a:lnSpc>
            </a:pPr>
            <a:r>
              <a:rPr lang="en-US" sz="2400">
                <a:solidFill>
                  <a:srgbClr val="000000"/>
                </a:solidFill>
                <a:latin typeface="Arial"/>
                <a:ea typeface="Calibri"/>
                <a:cs typeface="Arial"/>
              </a:rPr>
              <a:t>To show </a:t>
            </a:r>
            <a:r>
              <a:rPr lang="en-US" sz="2400" b="1">
                <a:solidFill>
                  <a:srgbClr val="000000"/>
                </a:solidFill>
                <a:latin typeface="Arial"/>
                <a:ea typeface="Calibri"/>
                <a:cs typeface="Arial"/>
              </a:rPr>
              <a:t>Igneous</a:t>
            </a:r>
            <a:r>
              <a:rPr lang="en-US" sz="2400">
                <a:solidFill>
                  <a:srgbClr val="000000"/>
                </a:solidFill>
                <a:latin typeface="Arial"/>
                <a:ea typeface="Calibri"/>
                <a:cs typeface="Arial"/>
              </a:rPr>
              <a:t> rock formation: </a:t>
            </a:r>
          </a:p>
          <a:p>
            <a:pPr lvl="1">
              <a:lnSpc>
                <a:spcPct val="100000"/>
              </a:lnSpc>
              <a:buFont typeface="Courier New" panose="020B0604020202020204" pitchFamily="34" charset="0"/>
              <a:buChar char="o"/>
            </a:pPr>
            <a:r>
              <a:rPr lang="en-US" sz="2000">
                <a:solidFill>
                  <a:srgbClr val="000000"/>
                </a:solidFill>
                <a:latin typeface="Arial"/>
                <a:ea typeface="Calibri"/>
                <a:cs typeface="Arial"/>
              </a:rPr>
              <a:t>Melt the packet in the microwave for a little longer</a:t>
            </a:r>
            <a:endParaRPr lang="en-US">
              <a:solidFill>
                <a:srgbClr val="FFFFFF"/>
              </a:solidFill>
              <a:latin typeface="Calibri" panose="020F0502020204030204"/>
              <a:ea typeface="Calibri"/>
              <a:cs typeface="Calibri"/>
            </a:endParaRPr>
          </a:p>
          <a:p>
            <a:pPr lvl="1">
              <a:lnSpc>
                <a:spcPct val="100000"/>
              </a:lnSpc>
              <a:buFont typeface="Courier New" panose="020B0604020202020204" pitchFamily="34" charset="0"/>
              <a:buChar char="o"/>
            </a:pPr>
            <a:r>
              <a:rPr lang="en-US" sz="2000">
                <a:solidFill>
                  <a:srgbClr val="000000"/>
                </a:solidFill>
                <a:latin typeface="Arial"/>
                <a:ea typeface="Calibri"/>
                <a:cs typeface="Arial"/>
              </a:rPr>
              <a:t>Remove it and then submerge the package (paper and all) into your container of cold water</a:t>
            </a:r>
            <a:endParaRPr lang="en-US">
              <a:solidFill>
                <a:srgbClr val="FFFFFF"/>
              </a:solidFill>
              <a:latin typeface="Calibri" panose="020F0502020204030204"/>
              <a:ea typeface="Calibri"/>
              <a:cs typeface="Calibri"/>
            </a:endParaRPr>
          </a:p>
          <a:p>
            <a:pPr marL="0" indent="0">
              <a:lnSpc>
                <a:spcPct val="100000"/>
              </a:lnSpc>
              <a:buNone/>
            </a:pPr>
            <a:endParaRPr lang="en-US" sz="2400">
              <a:solidFill>
                <a:srgbClr val="000000"/>
              </a:solidFill>
              <a:latin typeface="Arial"/>
              <a:ea typeface="Calibri"/>
              <a:cs typeface="Arial"/>
            </a:endParaRPr>
          </a:p>
          <a:p>
            <a:pPr>
              <a:lnSpc>
                <a:spcPct val="80000"/>
              </a:lnSpc>
            </a:pPr>
            <a:endParaRPr lang="en-US" sz="2400">
              <a:solidFill>
                <a:srgbClr val="000000"/>
              </a:solidFill>
              <a:latin typeface="Arial"/>
              <a:ea typeface="Calibri"/>
              <a:cs typeface="Arial"/>
            </a:endParaRPr>
          </a:p>
          <a:p>
            <a:endParaRPr lang="en-US" sz="2400">
              <a:solidFill>
                <a:srgbClr val="000000"/>
              </a:solidFill>
              <a:latin typeface="Arial"/>
              <a:ea typeface="Calibri"/>
              <a:cs typeface="Arial"/>
            </a:endParaRPr>
          </a:p>
        </p:txBody>
      </p:sp>
      <p:sp>
        <p:nvSpPr>
          <p:cNvPr id="6" name="Rectangle 3">
            <a:extLst>
              <a:ext uri="{FF2B5EF4-FFF2-40B4-BE49-F238E27FC236}">
                <a16:creationId xmlns:a16="http://schemas.microsoft.com/office/drawing/2014/main" id="{DEB96872-5BCD-C3A7-2618-B0EB36CC23C0}"/>
              </a:ext>
            </a:extLst>
          </p:cNvPr>
          <p:cNvSpPr/>
          <p:nvPr/>
        </p:nvSpPr>
        <p:spPr>
          <a:xfrm>
            <a:off x="10154087" y="636943"/>
            <a:ext cx="2170877" cy="635914"/>
          </a:xfrm>
          <a:prstGeom prst="round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latin typeface="Arial"/>
                <a:cs typeface="Arial"/>
              </a:rPr>
              <a:t>Grade 2 </a:t>
            </a:r>
          </a:p>
        </p:txBody>
      </p:sp>
      <p:pic>
        <p:nvPicPr>
          <p:cNvPr id="7" name="Picture 6" descr="A close-up of a logo&#10;&#10;Description automatically generated">
            <a:extLst>
              <a:ext uri="{FF2B5EF4-FFF2-40B4-BE49-F238E27FC236}">
                <a16:creationId xmlns:a16="http://schemas.microsoft.com/office/drawing/2014/main" id="{E2BDD566-4188-D72B-A4D8-BA50D2D474F9}"/>
              </a:ext>
            </a:extLst>
          </p:cNvPr>
          <p:cNvPicPr>
            <a:picLocks noChangeAspect="1"/>
          </p:cNvPicPr>
          <p:nvPr/>
        </p:nvPicPr>
        <p:blipFill>
          <a:blip r:embed="rId2"/>
          <a:stretch>
            <a:fillRect/>
          </a:stretch>
        </p:blipFill>
        <p:spPr>
          <a:xfrm>
            <a:off x="10662886" y="6263656"/>
            <a:ext cx="1380806" cy="442030"/>
          </a:xfrm>
          <a:prstGeom prst="rect">
            <a:avLst/>
          </a:prstGeom>
        </p:spPr>
      </p:pic>
      <p:sp>
        <p:nvSpPr>
          <p:cNvPr id="8" name="TextBox 7">
            <a:extLst>
              <a:ext uri="{FF2B5EF4-FFF2-40B4-BE49-F238E27FC236}">
                <a16:creationId xmlns:a16="http://schemas.microsoft.com/office/drawing/2014/main" id="{DEE4F417-103A-4ADC-D873-665066BC73D4}"/>
              </a:ext>
            </a:extLst>
          </p:cNvPr>
          <p:cNvSpPr txBox="1"/>
          <p:nvPr/>
        </p:nvSpPr>
        <p:spPr>
          <a:xfrm>
            <a:off x="864282" y="6254536"/>
            <a:ext cx="81487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85898A"/>
                </a:solidFill>
                <a:latin typeface="Arial"/>
                <a:ea typeface="Calibri"/>
                <a:cs typeface="Calibri"/>
              </a:rPr>
              <a:t>Modified from </a:t>
            </a:r>
            <a:r>
              <a:rPr lang="en-US" dirty="0">
                <a:solidFill>
                  <a:srgbClr val="85898A"/>
                </a:solidFill>
                <a:latin typeface="Arial"/>
                <a:ea typeface="Calibri"/>
                <a:cs typeface="Calibri"/>
                <a:hlinkClick r:id="rId3">
                  <a:extLst>
                    <a:ext uri="{A12FA001-AC4F-418D-AE19-62706E023703}">
                      <ahyp:hlinkClr xmlns:ahyp="http://schemas.microsoft.com/office/drawing/2018/hyperlinkcolor" val="tx"/>
                    </a:ext>
                  </a:extLst>
                </a:hlinkClick>
              </a:rPr>
              <a:t>"The Rock Cycle: A hands on Simulation" activity</a:t>
            </a:r>
            <a:endParaRPr lang="en-US" dirty="0">
              <a:solidFill>
                <a:srgbClr val="85898A"/>
              </a:solidFill>
              <a:latin typeface="Arial"/>
              <a:cs typeface="Arial"/>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5683462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6D7F2-4A98-3478-1C89-9D9749982349}"/>
              </a:ext>
            </a:extLst>
          </p:cNvPr>
          <p:cNvSpPr>
            <a:spLocks noGrp="1"/>
          </p:cNvSpPr>
          <p:nvPr>
            <p:ph type="title"/>
          </p:nvPr>
        </p:nvSpPr>
        <p:spPr/>
        <p:txBody>
          <a:bodyPr/>
          <a:lstStyle/>
          <a:p>
            <a:r>
              <a:rPr lang="en-US" b="1">
                <a:solidFill>
                  <a:srgbClr val="000000"/>
                </a:solidFill>
                <a:latin typeface="Arial Narrow"/>
                <a:cs typeface="Arial"/>
              </a:rPr>
              <a:t>Toilet Paper Timeline</a:t>
            </a:r>
          </a:p>
        </p:txBody>
      </p:sp>
      <p:sp>
        <p:nvSpPr>
          <p:cNvPr id="3" name="Text Placeholder 2">
            <a:extLst>
              <a:ext uri="{FF2B5EF4-FFF2-40B4-BE49-F238E27FC236}">
                <a16:creationId xmlns:a16="http://schemas.microsoft.com/office/drawing/2014/main" id="{4BB675DA-2D4B-F0D8-E3CD-86945E353E2D}"/>
              </a:ext>
            </a:extLst>
          </p:cNvPr>
          <p:cNvSpPr>
            <a:spLocks noGrp="1"/>
          </p:cNvSpPr>
          <p:nvPr>
            <p:ph type="body" idx="1"/>
          </p:nvPr>
        </p:nvSpPr>
        <p:spPr/>
        <p:txBody>
          <a:bodyPr>
            <a:normAutofit/>
          </a:bodyPr>
          <a:lstStyle/>
          <a:p>
            <a:r>
              <a:rPr lang="en-US" sz="3200">
                <a:solidFill>
                  <a:srgbClr val="0051BA"/>
                </a:solidFill>
                <a:latin typeface="Arial"/>
                <a:cs typeface="Arial"/>
              </a:rPr>
              <a:t>Teaching Tips</a:t>
            </a:r>
          </a:p>
        </p:txBody>
      </p:sp>
      <p:sp>
        <p:nvSpPr>
          <p:cNvPr id="4" name="Content Placeholder 3">
            <a:extLst>
              <a:ext uri="{FF2B5EF4-FFF2-40B4-BE49-F238E27FC236}">
                <a16:creationId xmlns:a16="http://schemas.microsoft.com/office/drawing/2014/main" id="{6FDDCA13-C18D-1025-013D-AF39CB31605B}"/>
              </a:ext>
            </a:extLst>
          </p:cNvPr>
          <p:cNvSpPr>
            <a:spLocks noGrp="1"/>
          </p:cNvSpPr>
          <p:nvPr>
            <p:ph sz="half" idx="2"/>
          </p:nvPr>
        </p:nvSpPr>
        <p:spPr/>
        <p:txBody>
          <a:bodyPr vert="horz" lIns="91440" tIns="45720" rIns="91440" bIns="45720" rtlCol="0" anchor="t">
            <a:normAutofit/>
          </a:bodyPr>
          <a:lstStyle/>
          <a:p>
            <a:pPr marL="342900" indent="-342900"/>
            <a:r>
              <a:rPr lang="en-US" sz="2400">
                <a:solidFill>
                  <a:srgbClr val="000000"/>
                </a:solidFill>
                <a:latin typeface="Arial"/>
                <a:ea typeface="+mn-lt"/>
                <a:cs typeface="Arial"/>
              </a:rPr>
              <a:t>Bonus points: make a simple paper cone (your “volcano”) with an open top, place your hand (holding crayons) under it, and toss the crayons up through the top hole to demonstrate eruption</a:t>
            </a:r>
          </a:p>
          <a:p>
            <a:pPr marL="342900" indent="-342900"/>
            <a:r>
              <a:rPr lang="en-US" sz="2400">
                <a:solidFill>
                  <a:srgbClr val="000000"/>
                </a:solidFill>
                <a:latin typeface="Arial"/>
                <a:ea typeface="Calibri"/>
                <a:cs typeface="Arial"/>
              </a:rPr>
              <a:t>This activity can be a demonstration or a follow-along workshop</a:t>
            </a:r>
          </a:p>
          <a:p>
            <a:pPr marL="342900" indent="-342900"/>
            <a:endParaRPr lang="en-US" sz="2400">
              <a:solidFill>
                <a:srgbClr val="000000"/>
              </a:solidFill>
              <a:latin typeface="Arial"/>
              <a:cs typeface="Arial"/>
            </a:endParaRPr>
          </a:p>
          <a:p>
            <a:endParaRPr lang="en-US" sz="2400">
              <a:solidFill>
                <a:srgbClr val="000000"/>
              </a:solidFill>
              <a:latin typeface="Arial"/>
              <a:cs typeface="Arial"/>
            </a:endParaRPr>
          </a:p>
        </p:txBody>
      </p:sp>
      <p:sp>
        <p:nvSpPr>
          <p:cNvPr id="5" name="Text Placeholder 4">
            <a:extLst>
              <a:ext uri="{FF2B5EF4-FFF2-40B4-BE49-F238E27FC236}">
                <a16:creationId xmlns:a16="http://schemas.microsoft.com/office/drawing/2014/main" id="{F2662A7F-EF20-FCD2-42B2-326DFF45CDED}"/>
              </a:ext>
            </a:extLst>
          </p:cNvPr>
          <p:cNvSpPr>
            <a:spLocks noGrp="1"/>
          </p:cNvSpPr>
          <p:nvPr>
            <p:ph type="body" sz="quarter" idx="3"/>
          </p:nvPr>
        </p:nvSpPr>
        <p:spPr/>
        <p:txBody>
          <a:bodyPr>
            <a:normAutofit/>
          </a:bodyPr>
          <a:lstStyle/>
          <a:p>
            <a:r>
              <a:rPr lang="en-US" sz="3200">
                <a:solidFill>
                  <a:srgbClr val="0051BA"/>
                </a:solidFill>
                <a:latin typeface="Arial"/>
                <a:cs typeface="Arial"/>
              </a:rPr>
              <a:t>Assessment</a:t>
            </a:r>
          </a:p>
        </p:txBody>
      </p:sp>
      <p:sp>
        <p:nvSpPr>
          <p:cNvPr id="6" name="Content Placeholder 5">
            <a:extLst>
              <a:ext uri="{FF2B5EF4-FFF2-40B4-BE49-F238E27FC236}">
                <a16:creationId xmlns:a16="http://schemas.microsoft.com/office/drawing/2014/main" id="{6E2385D2-3820-B930-55C9-11197A2F6B6C}"/>
              </a:ext>
            </a:extLst>
          </p:cNvPr>
          <p:cNvSpPr>
            <a:spLocks noGrp="1"/>
          </p:cNvSpPr>
          <p:nvPr>
            <p:ph sz="quarter" idx="4"/>
          </p:nvPr>
        </p:nvSpPr>
        <p:spPr/>
        <p:txBody>
          <a:bodyPr vert="horz" lIns="91440" tIns="45720" rIns="91440" bIns="45720" rtlCol="0" anchor="t">
            <a:normAutofit/>
          </a:bodyPr>
          <a:lstStyle/>
          <a:p>
            <a:pPr marL="342900" indent="-342900"/>
            <a:r>
              <a:rPr lang="en-US" sz="2400">
                <a:solidFill>
                  <a:srgbClr val="000000"/>
                </a:solidFill>
                <a:latin typeface="Arial"/>
                <a:ea typeface="Verdana"/>
                <a:cs typeface="Arial"/>
              </a:rPr>
              <a:t>Ask students what the initial volcano and microwave have in common (they are both powerful sources of heat)</a:t>
            </a:r>
            <a:endParaRPr lang="en-US">
              <a:latin typeface="Calibri" panose="020F0502020204030204"/>
              <a:ea typeface="Calibri" panose="020F0502020204030204"/>
              <a:cs typeface="Calibri" panose="020F0502020204030204"/>
            </a:endParaRPr>
          </a:p>
          <a:p>
            <a:pPr marL="342900" indent="-342900"/>
            <a:r>
              <a:rPr lang="en-US" sz="2400">
                <a:solidFill>
                  <a:srgbClr val="000000"/>
                </a:solidFill>
                <a:latin typeface="Arial"/>
                <a:ea typeface="Verdana"/>
                <a:cs typeface="Arial"/>
              </a:rPr>
              <a:t>Students should be able to match vocabulary words (Igneous, Sedimentary, Metamorphic, Compaction, Erosion, Weathering, Deposition) to their definitions</a:t>
            </a:r>
          </a:p>
          <a:p>
            <a:endParaRPr lang="en-US" sz="2400">
              <a:solidFill>
                <a:srgbClr val="000000"/>
              </a:solidFill>
              <a:latin typeface="Arial"/>
              <a:ea typeface="+mn-lt"/>
              <a:cs typeface="Arial"/>
            </a:endParaRPr>
          </a:p>
          <a:p>
            <a:endParaRPr lang="en-US" sz="2400">
              <a:solidFill>
                <a:srgbClr val="000000"/>
              </a:solidFill>
              <a:latin typeface="Arial"/>
              <a:cs typeface="Arial"/>
            </a:endParaRPr>
          </a:p>
        </p:txBody>
      </p:sp>
      <p:sp>
        <p:nvSpPr>
          <p:cNvPr id="8" name="Rectangle 3">
            <a:extLst>
              <a:ext uri="{FF2B5EF4-FFF2-40B4-BE49-F238E27FC236}">
                <a16:creationId xmlns:a16="http://schemas.microsoft.com/office/drawing/2014/main" id="{0729BACC-D072-D374-3319-B04B8FDA74D3}"/>
              </a:ext>
            </a:extLst>
          </p:cNvPr>
          <p:cNvSpPr/>
          <p:nvPr/>
        </p:nvSpPr>
        <p:spPr>
          <a:xfrm>
            <a:off x="10154087" y="636943"/>
            <a:ext cx="2170877" cy="635914"/>
          </a:xfrm>
          <a:prstGeom prst="round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latin typeface="Arial"/>
                <a:cs typeface="Arial"/>
              </a:rPr>
              <a:t>Grade 2 </a:t>
            </a:r>
          </a:p>
        </p:txBody>
      </p:sp>
      <p:pic>
        <p:nvPicPr>
          <p:cNvPr id="9" name="Picture 8" descr="A close-up of a logo&#10;&#10;Description automatically generated">
            <a:extLst>
              <a:ext uri="{FF2B5EF4-FFF2-40B4-BE49-F238E27FC236}">
                <a16:creationId xmlns:a16="http://schemas.microsoft.com/office/drawing/2014/main" id="{A5E316BB-215E-8598-116B-299DC257FB62}"/>
              </a:ext>
            </a:extLst>
          </p:cNvPr>
          <p:cNvPicPr>
            <a:picLocks noChangeAspect="1"/>
          </p:cNvPicPr>
          <p:nvPr/>
        </p:nvPicPr>
        <p:blipFill>
          <a:blip r:embed="rId2"/>
          <a:stretch>
            <a:fillRect/>
          </a:stretch>
        </p:blipFill>
        <p:spPr>
          <a:xfrm>
            <a:off x="10662886" y="6263656"/>
            <a:ext cx="1380806" cy="442030"/>
          </a:xfrm>
          <a:prstGeom prst="rect">
            <a:avLst/>
          </a:prstGeom>
        </p:spPr>
      </p:pic>
    </p:spTree>
    <p:extLst>
      <p:ext uri="{BB962C8B-B14F-4D97-AF65-F5344CB8AC3E}">
        <p14:creationId xmlns:p14="http://schemas.microsoft.com/office/powerpoint/2010/main" val="9139958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484D-0664-9640-8812-3CC46CC5E689}"/>
              </a:ext>
            </a:extLst>
          </p:cNvPr>
          <p:cNvSpPr>
            <a:spLocks noGrp="1"/>
          </p:cNvSpPr>
          <p:nvPr>
            <p:ph type="title"/>
          </p:nvPr>
        </p:nvSpPr>
        <p:spPr>
          <a:xfrm>
            <a:off x="1614306" y="427093"/>
            <a:ext cx="9733144" cy="2852737"/>
          </a:xfrm>
        </p:spPr>
        <p:txBody>
          <a:bodyPr>
            <a:normAutofit/>
          </a:bodyPr>
          <a:lstStyle/>
          <a:p>
            <a:r>
              <a:rPr lang="en-US" sz="5400" b="1">
                <a:solidFill>
                  <a:schemeClr val="bg1"/>
                </a:solidFill>
                <a:latin typeface="Arial Narrow"/>
                <a:ea typeface="Calibri Light"/>
                <a:cs typeface="Arial"/>
              </a:rPr>
              <a:t>Renewable vs Nonrenewable</a:t>
            </a:r>
          </a:p>
        </p:txBody>
      </p:sp>
      <p:sp>
        <p:nvSpPr>
          <p:cNvPr id="3" name="Text Placeholder 2">
            <a:extLst>
              <a:ext uri="{FF2B5EF4-FFF2-40B4-BE49-F238E27FC236}">
                <a16:creationId xmlns:a16="http://schemas.microsoft.com/office/drawing/2014/main" id="{77D6061D-0508-2A57-ECDA-CD19072DBF58}"/>
              </a:ext>
            </a:extLst>
          </p:cNvPr>
          <p:cNvSpPr>
            <a:spLocks noGrp="1"/>
          </p:cNvSpPr>
          <p:nvPr>
            <p:ph type="body" idx="1"/>
          </p:nvPr>
        </p:nvSpPr>
        <p:spPr>
          <a:xfrm>
            <a:off x="1614306" y="3393794"/>
            <a:ext cx="8541561" cy="1489959"/>
          </a:xfrm>
        </p:spPr>
        <p:txBody>
          <a:bodyPr vert="horz" lIns="91440" tIns="45720" rIns="91440" bIns="45720" rtlCol="0" anchor="t">
            <a:normAutofit/>
          </a:bodyPr>
          <a:lstStyle/>
          <a:p>
            <a:r>
              <a:rPr lang="en-US" b="1">
                <a:solidFill>
                  <a:srgbClr val="0051BA"/>
                </a:solidFill>
                <a:latin typeface="Arial"/>
                <a:ea typeface="+mn-lt"/>
                <a:cs typeface="Arial"/>
              </a:rPr>
              <a:t>Students will remove and eat chocolate chips out of a cookie to simulate coal mining, and create a rover to demonstrate the power of wind energy.</a:t>
            </a:r>
          </a:p>
        </p:txBody>
      </p:sp>
      <p:sp>
        <p:nvSpPr>
          <p:cNvPr id="4" name="Rectangle 3">
            <a:extLst>
              <a:ext uri="{FF2B5EF4-FFF2-40B4-BE49-F238E27FC236}">
                <a16:creationId xmlns:a16="http://schemas.microsoft.com/office/drawing/2014/main" id="{539AE61A-A305-DDEC-2B5C-35FE5653F0D4}"/>
              </a:ext>
            </a:extLst>
          </p:cNvPr>
          <p:cNvSpPr/>
          <p:nvPr/>
        </p:nvSpPr>
        <p:spPr>
          <a:xfrm>
            <a:off x="10154087" y="2478016"/>
            <a:ext cx="2170877" cy="635914"/>
          </a:xfrm>
          <a:prstGeom prst="round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latin typeface="Arial"/>
                <a:cs typeface="Arial"/>
              </a:rPr>
              <a:t>Grade 3 </a:t>
            </a:r>
          </a:p>
        </p:txBody>
      </p:sp>
      <p:pic>
        <p:nvPicPr>
          <p:cNvPr id="7" name="Picture 6" descr="A close-up of a logo&#10;&#10;Description automatically generated">
            <a:extLst>
              <a:ext uri="{FF2B5EF4-FFF2-40B4-BE49-F238E27FC236}">
                <a16:creationId xmlns:a16="http://schemas.microsoft.com/office/drawing/2014/main" id="{BA1F67F8-64B6-9E83-5927-3A068CE9EBB3}"/>
              </a:ext>
            </a:extLst>
          </p:cNvPr>
          <p:cNvPicPr>
            <a:picLocks noChangeAspect="1"/>
          </p:cNvPicPr>
          <p:nvPr/>
        </p:nvPicPr>
        <p:blipFill>
          <a:blip r:embed="rId3"/>
          <a:stretch>
            <a:fillRect/>
          </a:stretch>
        </p:blipFill>
        <p:spPr>
          <a:xfrm>
            <a:off x="10662886" y="6263656"/>
            <a:ext cx="1380806" cy="442030"/>
          </a:xfrm>
          <a:prstGeom prst="rect">
            <a:avLst/>
          </a:prstGeom>
        </p:spPr>
      </p:pic>
      <p:sp>
        <p:nvSpPr>
          <p:cNvPr id="9" name="Rectangle 14">
            <a:extLst>
              <a:ext uri="{FF2B5EF4-FFF2-40B4-BE49-F238E27FC236}">
                <a16:creationId xmlns:a16="http://schemas.microsoft.com/office/drawing/2014/main" id="{2D0D0FB8-96ED-B87C-341E-72764A7AD386}"/>
              </a:ext>
            </a:extLst>
          </p:cNvPr>
          <p:cNvSpPr/>
          <p:nvPr/>
        </p:nvSpPr>
        <p:spPr>
          <a:xfrm rot="16200000">
            <a:off x="48585" y="2968732"/>
            <a:ext cx="1856416" cy="925650"/>
          </a:xfrm>
          <a:prstGeom prst="round2Same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6600" b="1">
              <a:latin typeface="Arial Narrow"/>
              <a:ea typeface="Calibri"/>
              <a:cs typeface="Calibri"/>
            </a:endParaRPr>
          </a:p>
        </p:txBody>
      </p:sp>
    </p:spTree>
    <p:extLst>
      <p:ext uri="{BB962C8B-B14F-4D97-AF65-F5344CB8AC3E}">
        <p14:creationId xmlns:p14="http://schemas.microsoft.com/office/powerpoint/2010/main" val="3068404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6D7F2-4A98-3478-1C89-9D9749982349}"/>
              </a:ext>
            </a:extLst>
          </p:cNvPr>
          <p:cNvSpPr>
            <a:spLocks noGrp="1"/>
          </p:cNvSpPr>
          <p:nvPr>
            <p:ph type="title"/>
          </p:nvPr>
        </p:nvSpPr>
        <p:spPr/>
        <p:txBody>
          <a:bodyPr/>
          <a:lstStyle/>
          <a:p>
            <a:r>
              <a:rPr lang="en-US" b="1">
                <a:solidFill>
                  <a:schemeClr val="bg1"/>
                </a:solidFill>
                <a:latin typeface="Arial Narrow"/>
                <a:cs typeface="Arial"/>
              </a:rPr>
              <a:t>Renewable vs Nonrenewable</a:t>
            </a:r>
            <a:endParaRPr lang="en-US" b="1">
              <a:solidFill>
                <a:schemeClr val="bg1"/>
              </a:solidFill>
              <a:latin typeface="Arial Narrow"/>
              <a:ea typeface="Calibri Light"/>
              <a:cs typeface="Arial"/>
            </a:endParaRPr>
          </a:p>
        </p:txBody>
      </p:sp>
      <p:sp>
        <p:nvSpPr>
          <p:cNvPr id="3" name="Text Placeholder 2">
            <a:extLst>
              <a:ext uri="{FF2B5EF4-FFF2-40B4-BE49-F238E27FC236}">
                <a16:creationId xmlns:a16="http://schemas.microsoft.com/office/drawing/2014/main" id="{4BB675DA-2D4B-F0D8-E3CD-86945E353E2D}"/>
              </a:ext>
            </a:extLst>
          </p:cNvPr>
          <p:cNvSpPr>
            <a:spLocks noGrp="1"/>
          </p:cNvSpPr>
          <p:nvPr>
            <p:ph type="body" idx="1"/>
          </p:nvPr>
        </p:nvSpPr>
        <p:spPr/>
        <p:txBody>
          <a:bodyPr>
            <a:normAutofit/>
          </a:bodyPr>
          <a:lstStyle/>
          <a:p>
            <a:r>
              <a:rPr lang="en-US" sz="3200">
                <a:solidFill>
                  <a:srgbClr val="0051BA"/>
                </a:solidFill>
                <a:latin typeface="Arial"/>
                <a:cs typeface="Arial"/>
              </a:rPr>
              <a:t>Course Context</a:t>
            </a:r>
          </a:p>
        </p:txBody>
      </p:sp>
      <p:sp>
        <p:nvSpPr>
          <p:cNvPr id="4" name="Content Placeholder 3">
            <a:extLst>
              <a:ext uri="{FF2B5EF4-FFF2-40B4-BE49-F238E27FC236}">
                <a16:creationId xmlns:a16="http://schemas.microsoft.com/office/drawing/2014/main" id="{6FDDCA13-C18D-1025-013D-AF39CB31605B}"/>
              </a:ext>
            </a:extLst>
          </p:cNvPr>
          <p:cNvSpPr>
            <a:spLocks noGrp="1"/>
          </p:cNvSpPr>
          <p:nvPr>
            <p:ph sz="half" idx="2"/>
          </p:nvPr>
        </p:nvSpPr>
        <p:spPr>
          <a:xfrm>
            <a:off x="839788" y="2505075"/>
            <a:ext cx="5086190" cy="3684588"/>
          </a:xfrm>
        </p:spPr>
        <p:txBody>
          <a:bodyPr vert="horz" lIns="91440" tIns="45720" rIns="91440" bIns="45720" rtlCol="0" anchor="t">
            <a:normAutofit lnSpcReduction="10000"/>
          </a:bodyPr>
          <a:lstStyle/>
          <a:p>
            <a:pPr>
              <a:lnSpc>
                <a:spcPct val="110000"/>
              </a:lnSpc>
            </a:pPr>
            <a:r>
              <a:rPr lang="en-US" sz="2400">
                <a:solidFill>
                  <a:srgbClr val="000000"/>
                </a:solidFill>
                <a:latin typeface="Arial"/>
                <a:ea typeface="+mn-lt"/>
                <a:cs typeface="Arial"/>
              </a:rPr>
              <a:t>This activity is best completed </a:t>
            </a:r>
            <a:r>
              <a:rPr lang="en-US" sz="2400" i="1">
                <a:solidFill>
                  <a:srgbClr val="000000"/>
                </a:solidFill>
                <a:latin typeface="Arial"/>
                <a:ea typeface="+mn-lt"/>
                <a:cs typeface="Arial"/>
              </a:rPr>
              <a:t>after</a:t>
            </a:r>
            <a:r>
              <a:rPr lang="en-US" sz="2400">
                <a:solidFill>
                  <a:srgbClr val="000000"/>
                </a:solidFill>
                <a:latin typeface="Arial"/>
                <a:ea typeface="+mn-lt"/>
                <a:cs typeface="Arial"/>
              </a:rPr>
              <a:t> students have been introduced to sources of energy/power and where they can find them in their lives</a:t>
            </a:r>
            <a:endParaRPr lang="en-US">
              <a:cs typeface="Calibri" panose="020F0502020204030204"/>
            </a:endParaRPr>
          </a:p>
          <a:p>
            <a:pPr>
              <a:lnSpc>
                <a:spcPct val="110000"/>
              </a:lnSpc>
            </a:pPr>
            <a:r>
              <a:rPr lang="en-US" sz="2400">
                <a:solidFill>
                  <a:srgbClr val="000000"/>
                </a:solidFill>
                <a:latin typeface="Arial"/>
                <a:ea typeface="+mn-lt"/>
                <a:cs typeface="Arial"/>
              </a:rPr>
              <a:t>Can be paired with science and social studies units discussing energy and natural resources</a:t>
            </a:r>
            <a:endParaRPr lang="en-US" sz="2400">
              <a:solidFill>
                <a:srgbClr val="000000"/>
              </a:solidFill>
              <a:latin typeface="Arial"/>
              <a:cs typeface="Arial"/>
            </a:endParaRPr>
          </a:p>
        </p:txBody>
      </p:sp>
      <p:sp>
        <p:nvSpPr>
          <p:cNvPr id="5" name="Text Placeholder 4">
            <a:extLst>
              <a:ext uri="{FF2B5EF4-FFF2-40B4-BE49-F238E27FC236}">
                <a16:creationId xmlns:a16="http://schemas.microsoft.com/office/drawing/2014/main" id="{F2662A7F-EF20-FCD2-42B2-326DFF45CDED}"/>
              </a:ext>
            </a:extLst>
          </p:cNvPr>
          <p:cNvSpPr>
            <a:spLocks noGrp="1"/>
          </p:cNvSpPr>
          <p:nvPr>
            <p:ph type="body" sz="quarter" idx="3"/>
          </p:nvPr>
        </p:nvSpPr>
        <p:spPr/>
        <p:txBody>
          <a:bodyPr>
            <a:normAutofit/>
          </a:bodyPr>
          <a:lstStyle/>
          <a:p>
            <a:r>
              <a:rPr lang="en-US" sz="3200">
                <a:solidFill>
                  <a:srgbClr val="0051BA"/>
                </a:solidFill>
                <a:latin typeface="Arial"/>
                <a:cs typeface="Arial"/>
              </a:rPr>
              <a:t>Standards Met</a:t>
            </a:r>
          </a:p>
        </p:txBody>
      </p:sp>
      <p:sp>
        <p:nvSpPr>
          <p:cNvPr id="6" name="Content Placeholder 5">
            <a:extLst>
              <a:ext uri="{FF2B5EF4-FFF2-40B4-BE49-F238E27FC236}">
                <a16:creationId xmlns:a16="http://schemas.microsoft.com/office/drawing/2014/main" id="{6E2385D2-3820-B930-55C9-11197A2F6B6C}"/>
              </a:ext>
            </a:extLst>
          </p:cNvPr>
          <p:cNvSpPr>
            <a:spLocks noGrp="1"/>
          </p:cNvSpPr>
          <p:nvPr>
            <p:ph sz="quarter" idx="4"/>
          </p:nvPr>
        </p:nvSpPr>
        <p:spPr/>
        <p:txBody>
          <a:bodyPr vert="horz" lIns="91440" tIns="45720" rIns="91440" bIns="45720" rtlCol="0" anchor="t">
            <a:normAutofit lnSpcReduction="10000"/>
          </a:bodyPr>
          <a:lstStyle/>
          <a:p>
            <a:r>
              <a:rPr lang="en-US" sz="2400">
                <a:solidFill>
                  <a:srgbClr val="000000"/>
                </a:solidFill>
                <a:latin typeface="Arial"/>
                <a:ea typeface="+mn-lt"/>
                <a:cs typeface="Arial"/>
              </a:rPr>
              <a:t>Social Studies</a:t>
            </a:r>
          </a:p>
          <a:p>
            <a:pPr lvl="1">
              <a:buFont typeface="Courier New" panose="020B0604020202020204" pitchFamily="34" charset="0"/>
              <a:buChar char="o"/>
            </a:pPr>
            <a:r>
              <a:rPr lang="en-US" sz="2000" b="1">
                <a:solidFill>
                  <a:srgbClr val="85898A"/>
                </a:solidFill>
                <a:latin typeface="Arial"/>
                <a:ea typeface="+mn-lt"/>
                <a:cs typeface="Arial"/>
              </a:rPr>
              <a:t>3.2.3</a:t>
            </a:r>
            <a:r>
              <a:rPr lang="en-US" sz="2000">
                <a:solidFill>
                  <a:srgbClr val="85898A"/>
                </a:solidFill>
                <a:latin typeface="Arial"/>
                <a:ea typeface="+mn-lt"/>
                <a:cs typeface="Arial"/>
              </a:rPr>
              <a:t>:</a:t>
            </a:r>
            <a:r>
              <a:rPr lang="en-US" sz="2000">
                <a:solidFill>
                  <a:schemeClr val="bg1"/>
                </a:solidFill>
                <a:latin typeface="Arial"/>
                <a:ea typeface="+mn-lt"/>
                <a:cs typeface="Arial"/>
              </a:rPr>
              <a:t> </a:t>
            </a:r>
            <a:r>
              <a:rPr lang="en-US" sz="2000" i="1">
                <a:solidFill>
                  <a:schemeClr val="bg1"/>
                </a:solidFill>
                <a:latin typeface="Arial"/>
                <a:ea typeface="+mn-lt"/>
                <a:cs typeface="Arial"/>
              </a:rPr>
              <a:t>Identify the characteristics of renewable and non-renewable resources and evaluate the role of citizens in conserving natural resources</a:t>
            </a:r>
          </a:p>
          <a:p>
            <a:pPr lvl="1">
              <a:buFont typeface="Courier New" panose="020B0604020202020204" pitchFamily="34" charset="0"/>
              <a:buChar char="o"/>
            </a:pPr>
            <a:r>
              <a:rPr lang="en-US" sz="2000" b="1">
                <a:solidFill>
                  <a:srgbClr val="85898A"/>
                </a:solidFill>
                <a:latin typeface="Arial"/>
                <a:ea typeface="+mn-lt"/>
                <a:cs typeface="Arial"/>
              </a:rPr>
              <a:t>3.4.3:</a:t>
            </a:r>
            <a:r>
              <a:rPr lang="en-US" sz="2000">
                <a:solidFill>
                  <a:schemeClr val="bg1"/>
                </a:solidFill>
                <a:latin typeface="Arial"/>
                <a:ea typeface="+mn-lt"/>
                <a:cs typeface="Arial"/>
              </a:rPr>
              <a:t> </a:t>
            </a:r>
            <a:r>
              <a:rPr lang="en-US" sz="2000" i="1">
                <a:solidFill>
                  <a:schemeClr val="bg1"/>
                </a:solidFill>
                <a:latin typeface="Arial"/>
                <a:ea typeface="+mn-lt"/>
                <a:cs typeface="Arial"/>
              </a:rPr>
              <a:t>Examine how the development of Oklahoma’s major economic activities have contributed to the growth of the state, including, mining and energy industry, agriculture, aviation, tourism, tribal enterprises, and military installations</a:t>
            </a:r>
          </a:p>
          <a:p>
            <a:endParaRPr lang="en-US" sz="2400">
              <a:solidFill>
                <a:srgbClr val="000000"/>
              </a:solidFill>
              <a:latin typeface="Arial"/>
              <a:ea typeface="+mn-lt"/>
              <a:cs typeface="Arial"/>
            </a:endParaRPr>
          </a:p>
        </p:txBody>
      </p:sp>
      <p:sp>
        <p:nvSpPr>
          <p:cNvPr id="8" name="Rectangle 3">
            <a:extLst>
              <a:ext uri="{FF2B5EF4-FFF2-40B4-BE49-F238E27FC236}">
                <a16:creationId xmlns:a16="http://schemas.microsoft.com/office/drawing/2014/main" id="{EA028A60-E4D2-93F5-109B-089F1D61FD69}"/>
              </a:ext>
            </a:extLst>
          </p:cNvPr>
          <p:cNvSpPr/>
          <p:nvPr/>
        </p:nvSpPr>
        <p:spPr>
          <a:xfrm>
            <a:off x="10154087" y="636943"/>
            <a:ext cx="2170877" cy="635914"/>
          </a:xfrm>
          <a:prstGeom prst="round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latin typeface="Arial"/>
                <a:cs typeface="Arial"/>
              </a:rPr>
              <a:t>Grade 3 </a:t>
            </a:r>
          </a:p>
        </p:txBody>
      </p:sp>
      <p:pic>
        <p:nvPicPr>
          <p:cNvPr id="9" name="Picture 8" descr="A close-up of a logo&#10;&#10;Description automatically generated">
            <a:extLst>
              <a:ext uri="{FF2B5EF4-FFF2-40B4-BE49-F238E27FC236}">
                <a16:creationId xmlns:a16="http://schemas.microsoft.com/office/drawing/2014/main" id="{2D547C43-C6CE-CDCE-B3D5-34E0AC37B682}"/>
              </a:ext>
            </a:extLst>
          </p:cNvPr>
          <p:cNvPicPr>
            <a:picLocks noChangeAspect="1"/>
          </p:cNvPicPr>
          <p:nvPr/>
        </p:nvPicPr>
        <p:blipFill>
          <a:blip r:embed="rId2"/>
          <a:stretch>
            <a:fillRect/>
          </a:stretch>
        </p:blipFill>
        <p:spPr>
          <a:xfrm>
            <a:off x="10662886" y="6263656"/>
            <a:ext cx="1380806" cy="442030"/>
          </a:xfrm>
          <a:prstGeom prst="rect">
            <a:avLst/>
          </a:prstGeom>
        </p:spPr>
      </p:pic>
    </p:spTree>
    <p:extLst>
      <p:ext uri="{BB962C8B-B14F-4D97-AF65-F5344CB8AC3E}">
        <p14:creationId xmlns:p14="http://schemas.microsoft.com/office/powerpoint/2010/main" val="29303592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6D7F2-4A98-3478-1C89-9D9749982349}"/>
              </a:ext>
            </a:extLst>
          </p:cNvPr>
          <p:cNvSpPr>
            <a:spLocks noGrp="1"/>
          </p:cNvSpPr>
          <p:nvPr>
            <p:ph type="title"/>
          </p:nvPr>
        </p:nvSpPr>
        <p:spPr/>
        <p:txBody>
          <a:bodyPr/>
          <a:lstStyle/>
          <a:p>
            <a:r>
              <a:rPr lang="en-US" b="1">
                <a:solidFill>
                  <a:srgbClr val="000000"/>
                </a:solidFill>
                <a:latin typeface="Arial Narrow"/>
                <a:cs typeface="Arial"/>
              </a:rPr>
              <a:t>Renewable vs Nonrenewable</a:t>
            </a:r>
          </a:p>
        </p:txBody>
      </p:sp>
      <p:sp>
        <p:nvSpPr>
          <p:cNvPr id="3" name="Text Placeholder 2">
            <a:extLst>
              <a:ext uri="{FF2B5EF4-FFF2-40B4-BE49-F238E27FC236}">
                <a16:creationId xmlns:a16="http://schemas.microsoft.com/office/drawing/2014/main" id="{4BB675DA-2D4B-F0D8-E3CD-86945E353E2D}"/>
              </a:ext>
            </a:extLst>
          </p:cNvPr>
          <p:cNvSpPr>
            <a:spLocks noGrp="1"/>
          </p:cNvSpPr>
          <p:nvPr>
            <p:ph type="body" idx="1"/>
          </p:nvPr>
        </p:nvSpPr>
        <p:spPr/>
        <p:txBody>
          <a:bodyPr>
            <a:normAutofit/>
          </a:bodyPr>
          <a:lstStyle/>
          <a:p>
            <a:r>
              <a:rPr lang="en-US" sz="3200">
                <a:solidFill>
                  <a:srgbClr val="0051BA"/>
                </a:solidFill>
                <a:latin typeface="Arial"/>
                <a:cs typeface="Arial"/>
              </a:rPr>
              <a:t>Learning Goals</a:t>
            </a:r>
          </a:p>
        </p:txBody>
      </p:sp>
      <p:sp>
        <p:nvSpPr>
          <p:cNvPr id="4" name="Content Placeholder 3">
            <a:extLst>
              <a:ext uri="{FF2B5EF4-FFF2-40B4-BE49-F238E27FC236}">
                <a16:creationId xmlns:a16="http://schemas.microsoft.com/office/drawing/2014/main" id="{6FDDCA13-C18D-1025-013D-AF39CB31605B}"/>
              </a:ext>
            </a:extLst>
          </p:cNvPr>
          <p:cNvSpPr>
            <a:spLocks noGrp="1"/>
          </p:cNvSpPr>
          <p:nvPr>
            <p:ph sz="half" idx="2"/>
          </p:nvPr>
        </p:nvSpPr>
        <p:spPr>
          <a:xfrm>
            <a:off x="839788" y="2505075"/>
            <a:ext cx="5940243" cy="3684588"/>
          </a:xfrm>
        </p:spPr>
        <p:txBody>
          <a:bodyPr vert="horz" lIns="91440" tIns="45720" rIns="91440" bIns="45720" rtlCol="0" anchor="t">
            <a:normAutofit fontScale="92500" lnSpcReduction="10000"/>
          </a:bodyPr>
          <a:lstStyle/>
          <a:p>
            <a:pPr>
              <a:lnSpc>
                <a:spcPct val="110000"/>
              </a:lnSpc>
            </a:pPr>
            <a:r>
              <a:rPr lang="en-US" sz="2400">
                <a:solidFill>
                  <a:srgbClr val="000000"/>
                </a:solidFill>
                <a:latin typeface="Arial"/>
                <a:ea typeface="Verdana"/>
                <a:cs typeface="Arial"/>
              </a:rPr>
              <a:t>Students should be able to explain the difference between a renewable and nonrenewable resource</a:t>
            </a:r>
            <a:endParaRPr lang="en-US">
              <a:solidFill>
                <a:srgbClr val="FFFFFF"/>
              </a:solidFill>
              <a:latin typeface="Calibri" panose="020F0502020204030204"/>
              <a:ea typeface="Verdana"/>
              <a:cs typeface="Calibri" panose="020F0502020204030204"/>
            </a:endParaRPr>
          </a:p>
          <a:p>
            <a:pPr>
              <a:lnSpc>
                <a:spcPct val="110000"/>
              </a:lnSpc>
            </a:pPr>
            <a:r>
              <a:rPr lang="en-US" sz="2400">
                <a:solidFill>
                  <a:srgbClr val="000000"/>
                </a:solidFill>
                <a:latin typeface="Arial"/>
                <a:ea typeface="Verdana"/>
                <a:cs typeface="Arial"/>
              </a:rPr>
              <a:t>Students should be able provide examples of renewable and nonrenewable resources</a:t>
            </a:r>
            <a:endParaRPr lang="en-US" sz="2400">
              <a:solidFill>
                <a:srgbClr val="000000"/>
              </a:solidFill>
              <a:latin typeface="Arial"/>
              <a:cs typeface="Arial"/>
            </a:endParaRPr>
          </a:p>
          <a:p>
            <a:pPr>
              <a:lnSpc>
                <a:spcPct val="110000"/>
              </a:lnSpc>
            </a:pPr>
            <a:r>
              <a:rPr lang="en-US" sz="2400">
                <a:solidFill>
                  <a:srgbClr val="000000"/>
                </a:solidFill>
                <a:latin typeface="Arial"/>
                <a:ea typeface="Calibri"/>
                <a:cs typeface="Arial"/>
              </a:rPr>
              <a:t>S</a:t>
            </a:r>
            <a:r>
              <a:rPr lang="en-US" sz="2400">
                <a:solidFill>
                  <a:srgbClr val="000000"/>
                </a:solidFill>
                <a:latin typeface="Arial"/>
                <a:ea typeface="+mn-lt"/>
                <a:cs typeface="Arial"/>
              </a:rPr>
              <a:t>tudents should be able to provide examples of how they use each type of resource in their daily lives</a:t>
            </a:r>
            <a:endParaRPr lang="en-US" sz="2400">
              <a:solidFill>
                <a:srgbClr val="000000"/>
              </a:solidFill>
              <a:latin typeface="Arial"/>
              <a:cs typeface="Arial"/>
            </a:endParaRPr>
          </a:p>
          <a:p>
            <a:pPr marL="0" indent="0">
              <a:buNone/>
            </a:pPr>
            <a:endParaRPr lang="en-US" sz="2400">
              <a:solidFill>
                <a:srgbClr val="000000"/>
              </a:solidFill>
              <a:latin typeface="Arial"/>
              <a:ea typeface="Calibri"/>
              <a:cs typeface="Arial"/>
            </a:endParaRPr>
          </a:p>
        </p:txBody>
      </p:sp>
      <p:sp>
        <p:nvSpPr>
          <p:cNvPr id="5" name="Text Placeholder 4">
            <a:extLst>
              <a:ext uri="{FF2B5EF4-FFF2-40B4-BE49-F238E27FC236}">
                <a16:creationId xmlns:a16="http://schemas.microsoft.com/office/drawing/2014/main" id="{F2662A7F-EF20-FCD2-42B2-326DFF45CDED}"/>
              </a:ext>
            </a:extLst>
          </p:cNvPr>
          <p:cNvSpPr>
            <a:spLocks noGrp="1"/>
          </p:cNvSpPr>
          <p:nvPr>
            <p:ph type="body" sz="quarter" idx="3"/>
          </p:nvPr>
        </p:nvSpPr>
        <p:spPr>
          <a:xfrm>
            <a:off x="6852375" y="1681163"/>
            <a:ext cx="4503013" cy="823912"/>
          </a:xfrm>
        </p:spPr>
        <p:txBody>
          <a:bodyPr>
            <a:normAutofit/>
          </a:bodyPr>
          <a:lstStyle/>
          <a:p>
            <a:r>
              <a:rPr lang="en-US" sz="3200">
                <a:solidFill>
                  <a:srgbClr val="0051BA"/>
                </a:solidFill>
                <a:latin typeface="Arial"/>
                <a:cs typeface="Arial"/>
              </a:rPr>
              <a:t>Materials</a:t>
            </a:r>
          </a:p>
        </p:txBody>
      </p:sp>
      <p:sp>
        <p:nvSpPr>
          <p:cNvPr id="6" name="Content Placeholder 5">
            <a:extLst>
              <a:ext uri="{FF2B5EF4-FFF2-40B4-BE49-F238E27FC236}">
                <a16:creationId xmlns:a16="http://schemas.microsoft.com/office/drawing/2014/main" id="{6E2385D2-3820-B930-55C9-11197A2F6B6C}"/>
              </a:ext>
            </a:extLst>
          </p:cNvPr>
          <p:cNvSpPr>
            <a:spLocks noGrp="1"/>
          </p:cNvSpPr>
          <p:nvPr>
            <p:ph sz="quarter" idx="4"/>
          </p:nvPr>
        </p:nvSpPr>
        <p:spPr>
          <a:xfrm>
            <a:off x="6852375" y="2505075"/>
            <a:ext cx="4503013" cy="3684588"/>
          </a:xfrm>
        </p:spPr>
        <p:txBody>
          <a:bodyPr vert="horz" lIns="91440" tIns="45720" rIns="91440" bIns="45720" rtlCol="0" anchor="t">
            <a:normAutofit fontScale="92500" lnSpcReduction="10000"/>
          </a:bodyPr>
          <a:lstStyle/>
          <a:p>
            <a:r>
              <a:rPr lang="en-US" sz="2400">
                <a:solidFill>
                  <a:srgbClr val="000000"/>
                </a:solidFill>
                <a:latin typeface="Arial"/>
                <a:ea typeface="Verdana"/>
                <a:cs typeface="Arial"/>
              </a:rPr>
              <a:t>Cookie Mining</a:t>
            </a:r>
          </a:p>
          <a:p>
            <a:pPr lvl="1">
              <a:buFont typeface="Courier New" panose="020B0604020202020204" pitchFamily="34" charset="0"/>
              <a:buChar char="o"/>
            </a:pPr>
            <a:r>
              <a:rPr lang="en-US" sz="2000">
                <a:solidFill>
                  <a:srgbClr val="000000"/>
                </a:solidFill>
                <a:latin typeface="Arial"/>
                <a:ea typeface="Verdana"/>
                <a:cs typeface="Arial"/>
              </a:rPr>
              <a:t>One cookie per student</a:t>
            </a:r>
            <a:endParaRPr lang="en-US">
              <a:solidFill>
                <a:srgbClr val="FFFFFF"/>
              </a:solidFill>
              <a:latin typeface="Verdana"/>
              <a:ea typeface="Verdana"/>
              <a:cs typeface="Calibri"/>
            </a:endParaRPr>
          </a:p>
          <a:p>
            <a:pPr lvl="1">
              <a:buFont typeface="Courier New" panose="020B0604020202020204" pitchFamily="34" charset="0"/>
              <a:buChar char="o"/>
            </a:pPr>
            <a:r>
              <a:rPr lang="en-US" sz="2000">
                <a:solidFill>
                  <a:srgbClr val="000000"/>
                </a:solidFill>
                <a:latin typeface="Arial"/>
                <a:ea typeface="Verdana"/>
                <a:cs typeface="Arial"/>
              </a:rPr>
              <a:t>Toothpicks</a:t>
            </a:r>
          </a:p>
          <a:p>
            <a:pPr lvl="1">
              <a:buFont typeface="Courier New" panose="020B0604020202020204" pitchFamily="34" charset="0"/>
              <a:buChar char="o"/>
            </a:pPr>
            <a:r>
              <a:rPr lang="en-US" sz="2000">
                <a:solidFill>
                  <a:srgbClr val="000000"/>
                </a:solidFill>
                <a:latin typeface="Arial"/>
                <a:ea typeface="Verdana"/>
                <a:cs typeface="Arial"/>
              </a:rPr>
              <a:t>Napkins</a:t>
            </a:r>
          </a:p>
          <a:p>
            <a:r>
              <a:rPr lang="en-US" sz="2400">
                <a:solidFill>
                  <a:srgbClr val="000000"/>
                </a:solidFill>
                <a:latin typeface="Arial"/>
                <a:ea typeface="Verdana"/>
                <a:cs typeface="Arial"/>
              </a:rPr>
              <a:t>Wind Rover</a:t>
            </a:r>
          </a:p>
          <a:p>
            <a:pPr lvl="1">
              <a:buFont typeface="Courier New" panose="020B0604020202020204" pitchFamily="34" charset="0"/>
              <a:buChar char="o"/>
            </a:pPr>
            <a:r>
              <a:rPr lang="en-US" sz="2000">
                <a:solidFill>
                  <a:srgbClr val="000000"/>
                </a:solidFill>
                <a:latin typeface="Arial"/>
                <a:ea typeface="Verdana"/>
                <a:cs typeface="Arial"/>
              </a:rPr>
              <a:t>Electric fan</a:t>
            </a:r>
          </a:p>
          <a:p>
            <a:pPr lvl="1">
              <a:buFont typeface="Courier New" panose="020B0604020202020204" pitchFamily="34" charset="0"/>
              <a:buChar char="o"/>
            </a:pPr>
            <a:r>
              <a:rPr lang="en-US" sz="2000">
                <a:solidFill>
                  <a:srgbClr val="000000"/>
                </a:solidFill>
                <a:latin typeface="Arial"/>
                <a:ea typeface="Verdana"/>
                <a:cs typeface="Arial"/>
              </a:rPr>
              <a:t>Bottle caps</a:t>
            </a:r>
          </a:p>
          <a:p>
            <a:pPr lvl="1">
              <a:buFont typeface="Courier New" panose="020B0604020202020204" pitchFamily="34" charset="0"/>
              <a:buChar char="o"/>
            </a:pPr>
            <a:r>
              <a:rPr lang="en-US" sz="2000">
                <a:solidFill>
                  <a:srgbClr val="000000"/>
                </a:solidFill>
                <a:latin typeface="Arial"/>
                <a:ea typeface="Verdana"/>
                <a:cs typeface="Arial"/>
              </a:rPr>
              <a:t>Wooden skewers and/or plastic straws</a:t>
            </a:r>
          </a:p>
          <a:p>
            <a:pPr lvl="1">
              <a:buFont typeface="Courier New" panose="020B0604020202020204" pitchFamily="34" charset="0"/>
              <a:buChar char="o"/>
            </a:pPr>
            <a:r>
              <a:rPr lang="en-US" sz="2000">
                <a:solidFill>
                  <a:srgbClr val="000000"/>
                </a:solidFill>
                <a:latin typeface="Arial"/>
                <a:ea typeface="Verdana"/>
                <a:cs typeface="Arial"/>
              </a:rPr>
              <a:t>Tape</a:t>
            </a:r>
          </a:p>
          <a:p>
            <a:pPr lvl="1">
              <a:buFont typeface="Courier New" panose="020B0604020202020204" pitchFamily="34" charset="0"/>
              <a:buChar char="o"/>
            </a:pPr>
            <a:r>
              <a:rPr lang="en-US" sz="2000">
                <a:solidFill>
                  <a:srgbClr val="000000"/>
                </a:solidFill>
                <a:latin typeface="Arial"/>
                <a:ea typeface="Verdana"/>
                <a:cs typeface="Arial"/>
              </a:rPr>
              <a:t>Paper</a:t>
            </a:r>
          </a:p>
          <a:p>
            <a:pPr lvl="1">
              <a:buFont typeface="Courier New" panose="020B0604020202020204" pitchFamily="34" charset="0"/>
              <a:buChar char="o"/>
            </a:pPr>
            <a:r>
              <a:rPr lang="en-US" sz="2000">
                <a:solidFill>
                  <a:srgbClr val="000000"/>
                </a:solidFill>
                <a:latin typeface="Arial"/>
                <a:ea typeface="Verdana"/>
                <a:cs typeface="Arial"/>
              </a:rPr>
              <a:t>Scissors</a:t>
            </a:r>
          </a:p>
          <a:p>
            <a:endParaRPr lang="en-US" sz="2400">
              <a:solidFill>
                <a:srgbClr val="000000"/>
              </a:solidFill>
              <a:latin typeface="Arial"/>
              <a:ea typeface="Verdana"/>
              <a:cs typeface="Arial"/>
            </a:endParaRPr>
          </a:p>
          <a:p>
            <a:endParaRPr lang="en-US" sz="2400">
              <a:solidFill>
                <a:srgbClr val="000000"/>
              </a:solidFill>
              <a:latin typeface="Arial"/>
              <a:ea typeface="Calibri" panose="020F0502020204030204"/>
              <a:cs typeface="Arial"/>
            </a:endParaRPr>
          </a:p>
        </p:txBody>
      </p:sp>
      <p:pic>
        <p:nvPicPr>
          <p:cNvPr id="9" name="Picture 8" descr="A close-up of a logo&#10;&#10;Description automatically generated">
            <a:extLst>
              <a:ext uri="{FF2B5EF4-FFF2-40B4-BE49-F238E27FC236}">
                <a16:creationId xmlns:a16="http://schemas.microsoft.com/office/drawing/2014/main" id="{A4515CE2-B90A-485F-524A-EC03F1FADFBA}"/>
              </a:ext>
            </a:extLst>
          </p:cNvPr>
          <p:cNvPicPr>
            <a:picLocks noChangeAspect="1"/>
          </p:cNvPicPr>
          <p:nvPr/>
        </p:nvPicPr>
        <p:blipFill>
          <a:blip r:embed="rId2"/>
          <a:stretch>
            <a:fillRect/>
          </a:stretch>
        </p:blipFill>
        <p:spPr>
          <a:xfrm>
            <a:off x="10662886" y="6263656"/>
            <a:ext cx="1380806" cy="442030"/>
          </a:xfrm>
          <a:prstGeom prst="rect">
            <a:avLst/>
          </a:prstGeom>
        </p:spPr>
      </p:pic>
      <p:sp>
        <p:nvSpPr>
          <p:cNvPr id="10" name="Rectangle 3">
            <a:extLst>
              <a:ext uri="{FF2B5EF4-FFF2-40B4-BE49-F238E27FC236}">
                <a16:creationId xmlns:a16="http://schemas.microsoft.com/office/drawing/2014/main" id="{F77504AB-CF0A-CD3A-7F0B-A96E689389CC}"/>
              </a:ext>
            </a:extLst>
          </p:cNvPr>
          <p:cNvSpPr/>
          <p:nvPr/>
        </p:nvSpPr>
        <p:spPr>
          <a:xfrm>
            <a:off x="10154087" y="636943"/>
            <a:ext cx="2170877" cy="635914"/>
          </a:xfrm>
          <a:prstGeom prst="round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latin typeface="Arial"/>
                <a:cs typeface="Arial"/>
              </a:rPr>
              <a:t>Grade 3 </a:t>
            </a:r>
          </a:p>
        </p:txBody>
      </p:sp>
    </p:spTree>
    <p:extLst>
      <p:ext uri="{BB962C8B-B14F-4D97-AF65-F5344CB8AC3E}">
        <p14:creationId xmlns:p14="http://schemas.microsoft.com/office/powerpoint/2010/main" val="7107763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6D7F2-4A98-3478-1C89-9D9749982349}"/>
              </a:ext>
            </a:extLst>
          </p:cNvPr>
          <p:cNvSpPr>
            <a:spLocks noGrp="1"/>
          </p:cNvSpPr>
          <p:nvPr>
            <p:ph type="title"/>
          </p:nvPr>
        </p:nvSpPr>
        <p:spPr/>
        <p:txBody>
          <a:bodyPr/>
          <a:lstStyle/>
          <a:p>
            <a:r>
              <a:rPr lang="en-US" b="1">
                <a:solidFill>
                  <a:srgbClr val="000000"/>
                </a:solidFill>
                <a:latin typeface="Arial Narrow"/>
                <a:cs typeface="Arial"/>
              </a:rPr>
              <a:t>Renewable vs Nonrenewable</a:t>
            </a:r>
            <a:endParaRPr lang="en-US"/>
          </a:p>
        </p:txBody>
      </p:sp>
      <p:sp>
        <p:nvSpPr>
          <p:cNvPr id="3" name="Text Placeholder 2">
            <a:extLst>
              <a:ext uri="{FF2B5EF4-FFF2-40B4-BE49-F238E27FC236}">
                <a16:creationId xmlns:a16="http://schemas.microsoft.com/office/drawing/2014/main" id="{4BB675DA-2D4B-F0D8-E3CD-86945E353E2D}"/>
              </a:ext>
            </a:extLst>
          </p:cNvPr>
          <p:cNvSpPr>
            <a:spLocks noGrp="1"/>
          </p:cNvSpPr>
          <p:nvPr>
            <p:ph type="body" idx="1"/>
          </p:nvPr>
        </p:nvSpPr>
        <p:spPr>
          <a:xfrm>
            <a:off x="839788" y="1686277"/>
            <a:ext cx="7464243" cy="818798"/>
          </a:xfrm>
        </p:spPr>
        <p:txBody>
          <a:bodyPr>
            <a:normAutofit/>
          </a:bodyPr>
          <a:lstStyle/>
          <a:p>
            <a:r>
              <a:rPr lang="en-US" sz="3200">
                <a:solidFill>
                  <a:srgbClr val="0051BA"/>
                </a:solidFill>
                <a:latin typeface="Arial"/>
                <a:cs typeface="Arial"/>
              </a:rPr>
              <a:t>Description – Cookie Mining</a:t>
            </a:r>
          </a:p>
        </p:txBody>
      </p:sp>
      <p:sp>
        <p:nvSpPr>
          <p:cNvPr id="4" name="Content Placeholder 3">
            <a:extLst>
              <a:ext uri="{FF2B5EF4-FFF2-40B4-BE49-F238E27FC236}">
                <a16:creationId xmlns:a16="http://schemas.microsoft.com/office/drawing/2014/main" id="{6FDDCA13-C18D-1025-013D-AF39CB31605B}"/>
              </a:ext>
            </a:extLst>
          </p:cNvPr>
          <p:cNvSpPr>
            <a:spLocks noGrp="1"/>
          </p:cNvSpPr>
          <p:nvPr>
            <p:ph sz="half" idx="2"/>
          </p:nvPr>
        </p:nvSpPr>
        <p:spPr>
          <a:xfrm>
            <a:off x="901786" y="2690013"/>
            <a:ext cx="10251424" cy="3523751"/>
          </a:xfrm>
        </p:spPr>
        <p:txBody>
          <a:bodyPr vert="horz" lIns="91440" tIns="45720" rIns="91440" bIns="45720" rtlCol="0" anchor="t">
            <a:normAutofit/>
          </a:bodyPr>
          <a:lstStyle/>
          <a:p>
            <a:pPr>
              <a:lnSpc>
                <a:spcPct val="100000"/>
              </a:lnSpc>
            </a:pPr>
            <a:r>
              <a:rPr lang="en-US" sz="2400">
                <a:solidFill>
                  <a:srgbClr val="000000"/>
                </a:solidFill>
                <a:latin typeface="Arial"/>
                <a:ea typeface="Calibri"/>
                <a:cs typeface="Arial"/>
              </a:rPr>
              <a:t>Each student is given a cookie and instructed to pick out (using toothpicks) and set aside all of the chocolate chips</a:t>
            </a:r>
          </a:p>
          <a:p>
            <a:pPr>
              <a:lnSpc>
                <a:spcPct val="100000"/>
              </a:lnSpc>
            </a:pPr>
            <a:r>
              <a:rPr lang="en-US" sz="2400">
                <a:solidFill>
                  <a:srgbClr val="000000"/>
                </a:solidFill>
                <a:latin typeface="Arial"/>
                <a:ea typeface="Calibri"/>
                <a:cs typeface="Arial"/>
              </a:rPr>
              <a:t>Students should attempt to keep the damage to the cookie at a minimum</a:t>
            </a:r>
          </a:p>
          <a:p>
            <a:pPr>
              <a:lnSpc>
                <a:spcPct val="100000"/>
              </a:lnSpc>
            </a:pPr>
            <a:r>
              <a:rPr lang="en-US" sz="2400">
                <a:solidFill>
                  <a:srgbClr val="000000"/>
                </a:solidFill>
                <a:latin typeface="Arial"/>
                <a:ea typeface="Calibri"/>
                <a:cs typeface="Arial"/>
              </a:rPr>
              <a:t>When they have finished "extracting" the "resource", students should eat all of their chocolate chips</a:t>
            </a:r>
          </a:p>
          <a:p>
            <a:pPr lvl="1">
              <a:lnSpc>
                <a:spcPct val="100000"/>
              </a:lnSpc>
              <a:buFont typeface="Courier New" panose="020B0604020202020204" pitchFamily="34" charset="0"/>
              <a:buChar char="o"/>
            </a:pPr>
            <a:r>
              <a:rPr lang="en-US" sz="2000">
                <a:solidFill>
                  <a:srgbClr val="000000"/>
                </a:solidFill>
                <a:latin typeface="Arial"/>
                <a:cs typeface="Arial"/>
              </a:rPr>
              <a:t>If that is not possible, "consume" the chips in some other way</a:t>
            </a:r>
          </a:p>
          <a:p>
            <a:pPr>
              <a:lnSpc>
                <a:spcPct val="100000"/>
              </a:lnSpc>
            </a:pPr>
            <a:r>
              <a:rPr lang="en-US" sz="2400">
                <a:solidFill>
                  <a:srgbClr val="000000"/>
                </a:solidFill>
                <a:latin typeface="Arial"/>
                <a:ea typeface="+mn-lt"/>
                <a:cs typeface="Arial"/>
              </a:rPr>
              <a:t>Only AFTER the chips are gone, point out that students have no way of obtaining any more</a:t>
            </a:r>
          </a:p>
          <a:p>
            <a:pPr>
              <a:lnSpc>
                <a:spcPct val="80000"/>
              </a:lnSpc>
            </a:pPr>
            <a:endParaRPr lang="en-US" sz="2400">
              <a:solidFill>
                <a:srgbClr val="000000"/>
              </a:solidFill>
              <a:latin typeface="Arial"/>
              <a:ea typeface="Calibri"/>
              <a:cs typeface="Arial"/>
            </a:endParaRPr>
          </a:p>
          <a:p>
            <a:endParaRPr lang="en-US" sz="2400">
              <a:solidFill>
                <a:srgbClr val="000000"/>
              </a:solidFill>
              <a:latin typeface="Arial"/>
              <a:ea typeface="Calibri"/>
              <a:cs typeface="Arial"/>
            </a:endParaRPr>
          </a:p>
        </p:txBody>
      </p:sp>
      <p:pic>
        <p:nvPicPr>
          <p:cNvPr id="7" name="Picture 6" descr="A close-up of a logo&#10;&#10;Description automatically generated">
            <a:extLst>
              <a:ext uri="{FF2B5EF4-FFF2-40B4-BE49-F238E27FC236}">
                <a16:creationId xmlns:a16="http://schemas.microsoft.com/office/drawing/2014/main" id="{751E9129-0A14-8311-FFDD-CAE95DCEFA1C}"/>
              </a:ext>
            </a:extLst>
          </p:cNvPr>
          <p:cNvPicPr>
            <a:picLocks noChangeAspect="1"/>
          </p:cNvPicPr>
          <p:nvPr/>
        </p:nvPicPr>
        <p:blipFill>
          <a:blip r:embed="rId2"/>
          <a:stretch>
            <a:fillRect/>
          </a:stretch>
        </p:blipFill>
        <p:spPr>
          <a:xfrm>
            <a:off x="10662886" y="6263656"/>
            <a:ext cx="1380806" cy="442030"/>
          </a:xfrm>
          <a:prstGeom prst="rect">
            <a:avLst/>
          </a:prstGeom>
        </p:spPr>
      </p:pic>
      <p:sp>
        <p:nvSpPr>
          <p:cNvPr id="8" name="Rectangle 3">
            <a:extLst>
              <a:ext uri="{FF2B5EF4-FFF2-40B4-BE49-F238E27FC236}">
                <a16:creationId xmlns:a16="http://schemas.microsoft.com/office/drawing/2014/main" id="{BF44AFB5-5EB3-4BDD-780A-D401CCB16D63}"/>
              </a:ext>
            </a:extLst>
          </p:cNvPr>
          <p:cNvSpPr/>
          <p:nvPr/>
        </p:nvSpPr>
        <p:spPr>
          <a:xfrm>
            <a:off x="10154087" y="636943"/>
            <a:ext cx="2170877" cy="635914"/>
          </a:xfrm>
          <a:prstGeom prst="round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latin typeface="Arial"/>
                <a:cs typeface="Arial"/>
              </a:rPr>
              <a:t>Grade 3 </a:t>
            </a:r>
          </a:p>
        </p:txBody>
      </p:sp>
      <p:sp>
        <p:nvSpPr>
          <p:cNvPr id="6" name="TextBox 5">
            <a:extLst>
              <a:ext uri="{FF2B5EF4-FFF2-40B4-BE49-F238E27FC236}">
                <a16:creationId xmlns:a16="http://schemas.microsoft.com/office/drawing/2014/main" id="{3A62B168-9431-B943-A3AA-BDA184DA01F4}"/>
              </a:ext>
            </a:extLst>
          </p:cNvPr>
          <p:cNvSpPr txBox="1"/>
          <p:nvPr/>
        </p:nvSpPr>
        <p:spPr>
          <a:xfrm>
            <a:off x="864282" y="6203395"/>
            <a:ext cx="81487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85898A"/>
                </a:solidFill>
                <a:latin typeface="Arial"/>
                <a:ea typeface="Calibri"/>
                <a:cs typeface="Calibri"/>
              </a:rPr>
              <a:t>Modified from </a:t>
            </a:r>
            <a:r>
              <a:rPr lang="en-US" dirty="0">
                <a:solidFill>
                  <a:srgbClr val="85898A"/>
                </a:solidFill>
                <a:latin typeface="Arial"/>
                <a:ea typeface="Calibri"/>
                <a:cs typeface="Calibri"/>
                <a:hlinkClick r:id="rId3">
                  <a:extLst>
                    <a:ext uri="{A12FA001-AC4F-418D-AE19-62706E023703}">
                      <ahyp:hlinkClr xmlns:ahyp="http://schemas.microsoft.com/office/drawing/2018/hyperlinkcolor" val="tx"/>
                    </a:ext>
                  </a:extLst>
                </a:hlinkClick>
              </a:rPr>
              <a:t>"Fossil Fuels: Chocolate Chip Mining" activity</a:t>
            </a:r>
            <a:endParaRPr lang="en-US">
              <a:solidFill>
                <a:srgbClr val="85898A"/>
              </a:solidFill>
              <a:latin typeface="Arial"/>
              <a:cs typeface="Arial"/>
              <a:hlinkClick r:id="" action="ppaction://noaction">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409085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6D7F2-4A98-3478-1C89-9D9749982349}"/>
              </a:ext>
            </a:extLst>
          </p:cNvPr>
          <p:cNvSpPr>
            <a:spLocks noGrp="1"/>
          </p:cNvSpPr>
          <p:nvPr>
            <p:ph type="title"/>
          </p:nvPr>
        </p:nvSpPr>
        <p:spPr/>
        <p:txBody>
          <a:bodyPr/>
          <a:lstStyle/>
          <a:p>
            <a:r>
              <a:rPr lang="en-US" b="1">
                <a:solidFill>
                  <a:srgbClr val="000000"/>
                </a:solidFill>
                <a:latin typeface="Arial Narrow"/>
                <a:cs typeface="Arial"/>
              </a:rPr>
              <a:t>Renewable vs Nonrenewable</a:t>
            </a:r>
            <a:endParaRPr lang="en-US"/>
          </a:p>
        </p:txBody>
      </p:sp>
      <p:sp>
        <p:nvSpPr>
          <p:cNvPr id="3" name="Text Placeholder 2">
            <a:extLst>
              <a:ext uri="{FF2B5EF4-FFF2-40B4-BE49-F238E27FC236}">
                <a16:creationId xmlns:a16="http://schemas.microsoft.com/office/drawing/2014/main" id="{4BB675DA-2D4B-F0D8-E3CD-86945E353E2D}"/>
              </a:ext>
            </a:extLst>
          </p:cNvPr>
          <p:cNvSpPr>
            <a:spLocks noGrp="1"/>
          </p:cNvSpPr>
          <p:nvPr>
            <p:ph type="body" idx="1"/>
          </p:nvPr>
        </p:nvSpPr>
        <p:spPr>
          <a:xfrm>
            <a:off x="839788" y="1686277"/>
            <a:ext cx="7464243" cy="818798"/>
          </a:xfrm>
        </p:spPr>
        <p:txBody>
          <a:bodyPr>
            <a:normAutofit/>
          </a:bodyPr>
          <a:lstStyle/>
          <a:p>
            <a:r>
              <a:rPr lang="en-US" sz="3200">
                <a:solidFill>
                  <a:srgbClr val="0051BA"/>
                </a:solidFill>
                <a:latin typeface="Arial"/>
                <a:cs typeface="Arial"/>
              </a:rPr>
              <a:t>Description – Wind Rover</a:t>
            </a:r>
          </a:p>
        </p:txBody>
      </p:sp>
      <p:sp>
        <p:nvSpPr>
          <p:cNvPr id="4" name="Content Placeholder 3">
            <a:extLst>
              <a:ext uri="{FF2B5EF4-FFF2-40B4-BE49-F238E27FC236}">
                <a16:creationId xmlns:a16="http://schemas.microsoft.com/office/drawing/2014/main" id="{6FDDCA13-C18D-1025-013D-AF39CB31605B}"/>
              </a:ext>
            </a:extLst>
          </p:cNvPr>
          <p:cNvSpPr>
            <a:spLocks noGrp="1"/>
          </p:cNvSpPr>
          <p:nvPr>
            <p:ph sz="half" idx="2"/>
          </p:nvPr>
        </p:nvSpPr>
        <p:spPr>
          <a:xfrm>
            <a:off x="901786" y="2690013"/>
            <a:ext cx="10251424" cy="3523751"/>
          </a:xfrm>
        </p:spPr>
        <p:txBody>
          <a:bodyPr vert="horz" lIns="91440" tIns="45720" rIns="91440" bIns="45720" rtlCol="0" anchor="t">
            <a:normAutofit/>
          </a:bodyPr>
          <a:lstStyle/>
          <a:p>
            <a:pPr>
              <a:lnSpc>
                <a:spcPct val="100000"/>
              </a:lnSpc>
            </a:pPr>
            <a:r>
              <a:rPr lang="en-US" sz="2400">
                <a:solidFill>
                  <a:srgbClr val="000000"/>
                </a:solidFill>
                <a:latin typeface="Arial"/>
                <a:ea typeface="Calibri"/>
                <a:cs typeface="Arial"/>
              </a:rPr>
              <a:t>Provide rover building materials and give students 15-30 minutes to craft their vehicles</a:t>
            </a:r>
          </a:p>
          <a:p>
            <a:pPr>
              <a:lnSpc>
                <a:spcPct val="100000"/>
              </a:lnSpc>
            </a:pPr>
            <a:r>
              <a:rPr lang="en-US" sz="2400">
                <a:solidFill>
                  <a:srgbClr val="000000"/>
                </a:solidFill>
                <a:latin typeface="Arial"/>
                <a:ea typeface="Calibri"/>
                <a:cs typeface="Arial"/>
              </a:rPr>
              <a:t>Set up the fan and race the vehicles to a finish line</a:t>
            </a:r>
          </a:p>
          <a:p>
            <a:pPr lvl="1" indent="-342900">
              <a:lnSpc>
                <a:spcPct val="100000"/>
              </a:lnSpc>
              <a:buFont typeface="Courier New" panose="020B0604020202020204" pitchFamily="34" charset="0"/>
              <a:buChar char="o"/>
            </a:pPr>
            <a:r>
              <a:rPr lang="en-US" sz="2000">
                <a:solidFill>
                  <a:srgbClr val="000000"/>
                </a:solidFill>
                <a:latin typeface="Arial"/>
                <a:ea typeface="Calibri"/>
                <a:cs typeface="Arial"/>
              </a:rPr>
              <a:t>Bracket-style eliminations, timed individual races, or both</a:t>
            </a:r>
          </a:p>
          <a:p>
            <a:pPr>
              <a:lnSpc>
                <a:spcPct val="100000"/>
              </a:lnSpc>
            </a:pPr>
            <a:r>
              <a:rPr lang="en-US" sz="2400">
                <a:solidFill>
                  <a:srgbClr val="000000"/>
                </a:solidFill>
                <a:latin typeface="Arial"/>
                <a:ea typeface="+mn-lt"/>
                <a:cs typeface="Arial"/>
              </a:rPr>
              <a:t>Organize post-activity discussion</a:t>
            </a:r>
          </a:p>
          <a:p>
            <a:pPr>
              <a:lnSpc>
                <a:spcPct val="100000"/>
              </a:lnSpc>
            </a:pPr>
            <a:r>
              <a:rPr lang="en-US" sz="2400">
                <a:solidFill>
                  <a:srgbClr val="000000"/>
                </a:solidFill>
                <a:latin typeface="Arial"/>
                <a:ea typeface="Calibri"/>
                <a:cs typeface="Arial"/>
              </a:rPr>
              <a:t>Optional: if the instructor wants to extend the activity, give students a chance to modify their designs and re-run the races</a:t>
            </a:r>
          </a:p>
          <a:p>
            <a:pPr>
              <a:lnSpc>
                <a:spcPct val="80000"/>
              </a:lnSpc>
            </a:pPr>
            <a:endParaRPr lang="en-US" sz="2400">
              <a:solidFill>
                <a:srgbClr val="000000"/>
              </a:solidFill>
              <a:latin typeface="Arial"/>
              <a:ea typeface="Calibri"/>
              <a:cs typeface="Arial"/>
            </a:endParaRPr>
          </a:p>
          <a:p>
            <a:endParaRPr lang="en-US" sz="2400">
              <a:solidFill>
                <a:srgbClr val="000000"/>
              </a:solidFill>
              <a:latin typeface="Arial"/>
              <a:ea typeface="Calibri"/>
              <a:cs typeface="Arial"/>
            </a:endParaRPr>
          </a:p>
        </p:txBody>
      </p:sp>
      <p:pic>
        <p:nvPicPr>
          <p:cNvPr id="7" name="Picture 6" descr="A close-up of a logo&#10;&#10;Description automatically generated">
            <a:extLst>
              <a:ext uri="{FF2B5EF4-FFF2-40B4-BE49-F238E27FC236}">
                <a16:creationId xmlns:a16="http://schemas.microsoft.com/office/drawing/2014/main" id="{751E9129-0A14-8311-FFDD-CAE95DCEFA1C}"/>
              </a:ext>
            </a:extLst>
          </p:cNvPr>
          <p:cNvPicPr>
            <a:picLocks noChangeAspect="1"/>
          </p:cNvPicPr>
          <p:nvPr/>
        </p:nvPicPr>
        <p:blipFill>
          <a:blip r:embed="rId2"/>
          <a:stretch>
            <a:fillRect/>
          </a:stretch>
        </p:blipFill>
        <p:spPr>
          <a:xfrm>
            <a:off x="10662886" y="6263656"/>
            <a:ext cx="1380806" cy="442030"/>
          </a:xfrm>
          <a:prstGeom prst="rect">
            <a:avLst/>
          </a:prstGeom>
        </p:spPr>
      </p:pic>
      <p:sp>
        <p:nvSpPr>
          <p:cNvPr id="8" name="Rectangle 3">
            <a:extLst>
              <a:ext uri="{FF2B5EF4-FFF2-40B4-BE49-F238E27FC236}">
                <a16:creationId xmlns:a16="http://schemas.microsoft.com/office/drawing/2014/main" id="{D96CD65F-3C22-6AFE-39A0-3284E291524B}"/>
              </a:ext>
            </a:extLst>
          </p:cNvPr>
          <p:cNvSpPr/>
          <p:nvPr/>
        </p:nvSpPr>
        <p:spPr>
          <a:xfrm>
            <a:off x="10154087" y="636943"/>
            <a:ext cx="2170877" cy="635914"/>
          </a:xfrm>
          <a:prstGeom prst="round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latin typeface="Arial"/>
                <a:cs typeface="Arial"/>
              </a:rPr>
              <a:t>Grade 3 </a:t>
            </a:r>
          </a:p>
        </p:txBody>
      </p:sp>
      <p:sp>
        <p:nvSpPr>
          <p:cNvPr id="6" name="TextBox 5">
            <a:extLst>
              <a:ext uri="{FF2B5EF4-FFF2-40B4-BE49-F238E27FC236}">
                <a16:creationId xmlns:a16="http://schemas.microsoft.com/office/drawing/2014/main" id="{E9526E75-229A-6F94-92B0-89245E00A011}"/>
              </a:ext>
            </a:extLst>
          </p:cNvPr>
          <p:cNvSpPr txBox="1"/>
          <p:nvPr/>
        </p:nvSpPr>
        <p:spPr>
          <a:xfrm>
            <a:off x="864282" y="6203395"/>
            <a:ext cx="81487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85898A"/>
                </a:solidFill>
                <a:latin typeface="Arial"/>
                <a:ea typeface="Calibri"/>
                <a:cs typeface="Calibri"/>
              </a:rPr>
              <a:t>Modified from </a:t>
            </a:r>
            <a:r>
              <a:rPr lang="en-US" dirty="0">
                <a:solidFill>
                  <a:srgbClr val="85898A"/>
                </a:solidFill>
                <a:latin typeface="Arial"/>
                <a:ea typeface="Calibri"/>
                <a:cs typeface="Calibri"/>
                <a:hlinkClick r:id="rId3">
                  <a:extLst>
                    <a:ext uri="{A12FA001-AC4F-418D-AE19-62706E023703}">
                      <ahyp:hlinkClr xmlns:ahyp="http://schemas.microsoft.com/office/drawing/2018/hyperlinkcolor" val="tx"/>
                    </a:ext>
                  </a:extLst>
                </a:hlinkClick>
              </a:rPr>
              <a:t>"Build a Wind-Powered Car" activity</a:t>
            </a:r>
            <a:endParaRPr lang="en-US" dirty="0">
              <a:solidFill>
                <a:srgbClr val="85898A"/>
              </a:solidFill>
              <a:latin typeface="Arial"/>
              <a:cs typeface="Arial"/>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22975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B675DA-2D4B-F0D8-E3CD-86945E353E2D}"/>
              </a:ext>
            </a:extLst>
          </p:cNvPr>
          <p:cNvSpPr>
            <a:spLocks noGrp="1"/>
          </p:cNvSpPr>
          <p:nvPr>
            <p:ph type="body" idx="1"/>
          </p:nvPr>
        </p:nvSpPr>
        <p:spPr>
          <a:xfrm>
            <a:off x="5687948" y="738987"/>
            <a:ext cx="5786821" cy="5385681"/>
          </a:xfrm>
        </p:spPr>
        <p:txBody>
          <a:bodyPr vert="horz" lIns="91440" tIns="45720" rIns="91440" bIns="45720" rtlCol="0" anchor="ctr">
            <a:noAutofit/>
          </a:bodyPr>
          <a:lstStyle/>
          <a:p>
            <a:pPr marL="457200" indent="-457200">
              <a:lnSpc>
                <a:spcPct val="110000"/>
              </a:lnSpc>
              <a:buChar char="•"/>
            </a:pPr>
            <a:r>
              <a:rPr lang="en-US" sz="3500" i="1">
                <a:solidFill>
                  <a:srgbClr val="0051BA"/>
                </a:solidFill>
                <a:latin typeface="Arial"/>
                <a:cs typeface="Arial"/>
              </a:rPr>
              <a:t>Grade 2</a:t>
            </a:r>
            <a:endParaRPr lang="en-US" sz="3500">
              <a:ea typeface="Calibri"/>
              <a:cs typeface="Calibri"/>
            </a:endParaRPr>
          </a:p>
          <a:p>
            <a:pPr marL="914400" lvl="1" indent="-457200">
              <a:lnSpc>
                <a:spcPct val="110000"/>
              </a:lnSpc>
              <a:buFont typeface="Courier New" panose="020B0604020202020204" pitchFamily="34" charset="0"/>
              <a:buChar char="o"/>
            </a:pPr>
            <a:r>
              <a:rPr lang="en-US" sz="2500">
                <a:solidFill>
                  <a:schemeClr val="bg1">
                    <a:lumMod val="95000"/>
                    <a:lumOff val="5000"/>
                  </a:schemeClr>
                </a:solidFill>
                <a:latin typeface="Arial"/>
                <a:ea typeface="Calibri" panose="020F0502020204030204"/>
                <a:cs typeface="Arial"/>
              </a:rPr>
              <a:t>Toilet Paper Timeline</a:t>
            </a:r>
          </a:p>
          <a:p>
            <a:pPr marL="914400" lvl="1" indent="-457200">
              <a:lnSpc>
                <a:spcPct val="110000"/>
              </a:lnSpc>
              <a:buFont typeface="Courier New" panose="020B0604020202020204" pitchFamily="34" charset="0"/>
              <a:buChar char="o"/>
            </a:pPr>
            <a:r>
              <a:rPr lang="en-US" sz="2500">
                <a:solidFill>
                  <a:schemeClr val="bg1">
                    <a:lumMod val="95000"/>
                    <a:lumOff val="5000"/>
                  </a:schemeClr>
                </a:solidFill>
                <a:latin typeface="Arial"/>
                <a:ea typeface="Calibri" panose="020F0502020204030204"/>
                <a:cs typeface="Arial"/>
              </a:rPr>
              <a:t>Crayon Rock Cycle</a:t>
            </a:r>
          </a:p>
          <a:p>
            <a:pPr marL="457200" indent="-457200">
              <a:lnSpc>
                <a:spcPct val="110000"/>
              </a:lnSpc>
              <a:buChar char="•"/>
            </a:pPr>
            <a:r>
              <a:rPr lang="en-US" sz="3500" i="1">
                <a:solidFill>
                  <a:srgbClr val="0051BA"/>
                </a:solidFill>
                <a:latin typeface="Arial"/>
                <a:ea typeface="Calibri" panose="020F0502020204030204"/>
                <a:cs typeface="Arial"/>
              </a:rPr>
              <a:t>Grade 3</a:t>
            </a:r>
          </a:p>
          <a:p>
            <a:pPr marL="914400" lvl="1" indent="-457200">
              <a:lnSpc>
                <a:spcPct val="110000"/>
              </a:lnSpc>
              <a:buFont typeface="Courier New" panose="020B0604020202020204" pitchFamily="34" charset="0"/>
              <a:buChar char="o"/>
            </a:pPr>
            <a:r>
              <a:rPr lang="en-US" sz="2500">
                <a:solidFill>
                  <a:schemeClr val="bg1">
                    <a:lumMod val="95000"/>
                    <a:lumOff val="5000"/>
                  </a:schemeClr>
                </a:solidFill>
                <a:latin typeface="Arial"/>
                <a:ea typeface="Calibri" panose="020F0502020204030204"/>
                <a:cs typeface="Arial"/>
              </a:rPr>
              <a:t>Renewable vs Nonrenewable</a:t>
            </a:r>
          </a:p>
          <a:p>
            <a:pPr marL="457200" indent="-457200">
              <a:lnSpc>
                <a:spcPct val="110000"/>
              </a:lnSpc>
              <a:buChar char="•"/>
            </a:pPr>
            <a:r>
              <a:rPr lang="en-US" sz="3500" i="1">
                <a:solidFill>
                  <a:srgbClr val="0051BA"/>
                </a:solidFill>
                <a:latin typeface="Arial"/>
                <a:ea typeface="Calibri" panose="020F0502020204030204"/>
                <a:cs typeface="Arial"/>
              </a:rPr>
              <a:t>Grade 4</a:t>
            </a:r>
          </a:p>
          <a:p>
            <a:pPr marL="914400" lvl="1" indent="-457200">
              <a:lnSpc>
                <a:spcPct val="110000"/>
              </a:lnSpc>
              <a:buFont typeface="Courier New" panose="020B0604020202020204" pitchFamily="34" charset="0"/>
              <a:buChar char="o"/>
            </a:pPr>
            <a:r>
              <a:rPr lang="en-US" sz="2500">
                <a:solidFill>
                  <a:schemeClr val="bg1">
                    <a:lumMod val="95000"/>
                    <a:lumOff val="5000"/>
                  </a:schemeClr>
                </a:solidFill>
                <a:latin typeface="Arial"/>
                <a:ea typeface="Calibri" panose="020F0502020204030204"/>
                <a:cs typeface="Arial"/>
              </a:rPr>
              <a:t>Rocks and the Environment</a:t>
            </a:r>
          </a:p>
          <a:p>
            <a:pPr marL="457200" indent="-457200">
              <a:lnSpc>
                <a:spcPct val="110000"/>
              </a:lnSpc>
              <a:buChar char="•"/>
            </a:pPr>
            <a:r>
              <a:rPr lang="en-US" sz="3500" i="1">
                <a:solidFill>
                  <a:srgbClr val="0051BA"/>
                </a:solidFill>
                <a:latin typeface="Arial"/>
                <a:ea typeface="Calibri" panose="020F0502020204030204"/>
                <a:cs typeface="Arial"/>
              </a:rPr>
              <a:t>Grade 6</a:t>
            </a:r>
          </a:p>
          <a:p>
            <a:pPr marL="914400" lvl="1" indent="-457200">
              <a:lnSpc>
                <a:spcPct val="110000"/>
              </a:lnSpc>
              <a:buFont typeface="Courier New" panose="020B0604020202020204" pitchFamily="34" charset="0"/>
              <a:buChar char="o"/>
            </a:pPr>
            <a:r>
              <a:rPr lang="en-US" sz="2500">
                <a:solidFill>
                  <a:schemeClr val="bg1">
                    <a:lumMod val="95000"/>
                    <a:lumOff val="5000"/>
                  </a:schemeClr>
                </a:solidFill>
                <a:latin typeface="Arial"/>
                <a:ea typeface="Calibri" panose="020F0502020204030204"/>
                <a:cs typeface="Arial"/>
              </a:rPr>
              <a:t>Critical Minerals in the World</a:t>
            </a:r>
          </a:p>
        </p:txBody>
      </p:sp>
      <p:sp>
        <p:nvSpPr>
          <p:cNvPr id="15" name="Rectangle 14">
            <a:extLst>
              <a:ext uri="{FF2B5EF4-FFF2-40B4-BE49-F238E27FC236}">
                <a16:creationId xmlns:a16="http://schemas.microsoft.com/office/drawing/2014/main" id="{B033BA50-5051-567D-71B2-79DE3132CAE9}"/>
              </a:ext>
            </a:extLst>
          </p:cNvPr>
          <p:cNvSpPr/>
          <p:nvPr/>
        </p:nvSpPr>
        <p:spPr>
          <a:xfrm rot="-5400000">
            <a:off x="588122" y="1252953"/>
            <a:ext cx="4981126" cy="4362321"/>
          </a:xfrm>
          <a:prstGeom prst="round2Same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6600" b="1">
              <a:latin typeface="Arial Narrow"/>
              <a:ea typeface="Calibri"/>
              <a:cs typeface="Calibri"/>
            </a:endParaRPr>
          </a:p>
        </p:txBody>
      </p:sp>
      <p:sp>
        <p:nvSpPr>
          <p:cNvPr id="19" name="TextBox 18">
            <a:extLst>
              <a:ext uri="{FF2B5EF4-FFF2-40B4-BE49-F238E27FC236}">
                <a16:creationId xmlns:a16="http://schemas.microsoft.com/office/drawing/2014/main" id="{04C3E48C-E575-ACE4-D910-942BCF42068B}"/>
              </a:ext>
            </a:extLst>
          </p:cNvPr>
          <p:cNvSpPr txBox="1"/>
          <p:nvPr/>
        </p:nvSpPr>
        <p:spPr>
          <a:xfrm>
            <a:off x="1135328" y="2830651"/>
            <a:ext cx="3980810" cy="120032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7200" b="1">
                <a:latin typeface="Arial Narrow"/>
                <a:ea typeface="Calibri"/>
                <a:cs typeface="Calibri"/>
              </a:rPr>
              <a:t>Activities</a:t>
            </a:r>
            <a:endParaRPr lang="en-US" sz="7200" b="1">
              <a:latin typeface="Arial Narrow"/>
            </a:endParaRPr>
          </a:p>
        </p:txBody>
      </p:sp>
      <p:pic>
        <p:nvPicPr>
          <p:cNvPr id="4" name="Picture 3" descr="A close-up of a logo&#10;&#10;Description automatically generated">
            <a:extLst>
              <a:ext uri="{FF2B5EF4-FFF2-40B4-BE49-F238E27FC236}">
                <a16:creationId xmlns:a16="http://schemas.microsoft.com/office/drawing/2014/main" id="{008531AE-E9ED-E7E5-A319-B710BD88BABC}"/>
              </a:ext>
            </a:extLst>
          </p:cNvPr>
          <p:cNvPicPr>
            <a:picLocks noChangeAspect="1"/>
          </p:cNvPicPr>
          <p:nvPr/>
        </p:nvPicPr>
        <p:blipFill>
          <a:blip r:embed="rId2"/>
          <a:stretch>
            <a:fillRect/>
          </a:stretch>
        </p:blipFill>
        <p:spPr>
          <a:xfrm>
            <a:off x="10662886" y="6263656"/>
            <a:ext cx="1380806" cy="442030"/>
          </a:xfrm>
          <a:prstGeom prst="rect">
            <a:avLst/>
          </a:prstGeom>
        </p:spPr>
      </p:pic>
    </p:spTree>
    <p:extLst>
      <p:ext uri="{BB962C8B-B14F-4D97-AF65-F5344CB8AC3E}">
        <p14:creationId xmlns:p14="http://schemas.microsoft.com/office/powerpoint/2010/main" val="2136842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6D7F2-4A98-3478-1C89-9D9749982349}"/>
              </a:ext>
            </a:extLst>
          </p:cNvPr>
          <p:cNvSpPr>
            <a:spLocks noGrp="1"/>
          </p:cNvSpPr>
          <p:nvPr>
            <p:ph type="title"/>
          </p:nvPr>
        </p:nvSpPr>
        <p:spPr/>
        <p:txBody>
          <a:bodyPr/>
          <a:lstStyle/>
          <a:p>
            <a:r>
              <a:rPr lang="en-US" b="1">
                <a:solidFill>
                  <a:srgbClr val="000000"/>
                </a:solidFill>
                <a:latin typeface="Arial Narrow"/>
                <a:cs typeface="Arial"/>
              </a:rPr>
              <a:t>Renewable vs Nonrenewable</a:t>
            </a:r>
            <a:endParaRPr lang="en-US"/>
          </a:p>
        </p:txBody>
      </p:sp>
      <p:sp>
        <p:nvSpPr>
          <p:cNvPr id="3" name="Text Placeholder 2">
            <a:extLst>
              <a:ext uri="{FF2B5EF4-FFF2-40B4-BE49-F238E27FC236}">
                <a16:creationId xmlns:a16="http://schemas.microsoft.com/office/drawing/2014/main" id="{4BB675DA-2D4B-F0D8-E3CD-86945E353E2D}"/>
              </a:ext>
            </a:extLst>
          </p:cNvPr>
          <p:cNvSpPr>
            <a:spLocks noGrp="1"/>
          </p:cNvSpPr>
          <p:nvPr>
            <p:ph type="body" idx="1"/>
          </p:nvPr>
        </p:nvSpPr>
        <p:spPr/>
        <p:txBody>
          <a:bodyPr>
            <a:normAutofit/>
          </a:bodyPr>
          <a:lstStyle/>
          <a:p>
            <a:r>
              <a:rPr lang="en-US" sz="3200">
                <a:solidFill>
                  <a:srgbClr val="0051BA"/>
                </a:solidFill>
                <a:latin typeface="Arial"/>
                <a:cs typeface="Arial"/>
              </a:rPr>
              <a:t>Cookie Mining</a:t>
            </a:r>
          </a:p>
        </p:txBody>
      </p:sp>
      <p:sp>
        <p:nvSpPr>
          <p:cNvPr id="4" name="Content Placeholder 3">
            <a:extLst>
              <a:ext uri="{FF2B5EF4-FFF2-40B4-BE49-F238E27FC236}">
                <a16:creationId xmlns:a16="http://schemas.microsoft.com/office/drawing/2014/main" id="{6FDDCA13-C18D-1025-013D-AF39CB31605B}"/>
              </a:ext>
            </a:extLst>
          </p:cNvPr>
          <p:cNvSpPr>
            <a:spLocks noGrp="1"/>
          </p:cNvSpPr>
          <p:nvPr>
            <p:ph sz="half" idx="2"/>
          </p:nvPr>
        </p:nvSpPr>
        <p:spPr/>
        <p:txBody>
          <a:bodyPr vert="horz" lIns="91440" tIns="45720" rIns="91440" bIns="45720" rtlCol="0" anchor="t">
            <a:normAutofit/>
          </a:bodyPr>
          <a:lstStyle/>
          <a:p>
            <a:pPr marL="342900" indent="-342900"/>
            <a:r>
              <a:rPr lang="en-US" sz="2200">
                <a:solidFill>
                  <a:srgbClr val="000000"/>
                </a:solidFill>
                <a:latin typeface="Arial"/>
                <a:ea typeface="+mn-lt"/>
                <a:cs typeface="Arial"/>
              </a:rPr>
              <a:t>Encourage students to note the difference in the cookie “environment” as they mine</a:t>
            </a:r>
            <a:endParaRPr lang="en-US" sz="2200">
              <a:solidFill>
                <a:srgbClr val="FFFFFF"/>
              </a:solidFill>
              <a:latin typeface="Arial"/>
              <a:ea typeface="+mn-lt"/>
              <a:cs typeface="Calibri"/>
            </a:endParaRPr>
          </a:p>
          <a:p>
            <a:pPr marL="800100" lvl="1">
              <a:spcBef>
                <a:spcPts val="1000"/>
              </a:spcBef>
              <a:buFont typeface="Arial" panose="020B0604020202020204" pitchFamily="34" charset="0"/>
              <a:buChar char="o"/>
            </a:pPr>
            <a:r>
              <a:rPr lang="en-US" sz="1800">
                <a:solidFill>
                  <a:srgbClr val="000000"/>
                </a:solidFill>
                <a:latin typeface="Arial"/>
                <a:ea typeface="+mn-lt"/>
                <a:cs typeface="Arial"/>
              </a:rPr>
              <a:t>Does it crumble? Are there large holes? Is it possible to put the cookie exactly back to the way it was?</a:t>
            </a:r>
          </a:p>
          <a:p>
            <a:pPr marL="342900" indent="-342900"/>
            <a:r>
              <a:rPr lang="en-US" sz="2200">
                <a:solidFill>
                  <a:srgbClr val="000000"/>
                </a:solidFill>
                <a:latin typeface="Arial"/>
                <a:ea typeface="+mn-lt"/>
                <a:cs typeface="Arial"/>
              </a:rPr>
              <a:t>Share examples of coal mining in Oklahoma; a map of facilities, list ways in which coal is used in the community, etc.</a:t>
            </a:r>
            <a:endParaRPr lang="en-US" sz="2200">
              <a:cs typeface="Calibri"/>
            </a:endParaRPr>
          </a:p>
          <a:p>
            <a:pPr marL="342900" indent="-342900"/>
            <a:endParaRPr lang="en-US" sz="2400">
              <a:solidFill>
                <a:srgbClr val="000000"/>
              </a:solidFill>
              <a:latin typeface="Arial"/>
              <a:cs typeface="Arial"/>
            </a:endParaRPr>
          </a:p>
          <a:p>
            <a:endParaRPr lang="en-US" sz="2400">
              <a:solidFill>
                <a:srgbClr val="000000"/>
              </a:solidFill>
              <a:latin typeface="Arial"/>
              <a:cs typeface="Arial"/>
            </a:endParaRPr>
          </a:p>
        </p:txBody>
      </p:sp>
      <p:sp>
        <p:nvSpPr>
          <p:cNvPr id="5" name="Text Placeholder 4">
            <a:extLst>
              <a:ext uri="{FF2B5EF4-FFF2-40B4-BE49-F238E27FC236}">
                <a16:creationId xmlns:a16="http://schemas.microsoft.com/office/drawing/2014/main" id="{F2662A7F-EF20-FCD2-42B2-326DFF45CDED}"/>
              </a:ext>
            </a:extLst>
          </p:cNvPr>
          <p:cNvSpPr>
            <a:spLocks noGrp="1"/>
          </p:cNvSpPr>
          <p:nvPr>
            <p:ph type="body" sz="quarter" idx="3"/>
          </p:nvPr>
        </p:nvSpPr>
        <p:spPr/>
        <p:txBody>
          <a:bodyPr>
            <a:normAutofit/>
          </a:bodyPr>
          <a:lstStyle/>
          <a:p>
            <a:r>
              <a:rPr lang="en-US" sz="3200">
                <a:solidFill>
                  <a:srgbClr val="0051BA"/>
                </a:solidFill>
                <a:latin typeface="Arial"/>
                <a:cs typeface="Arial"/>
              </a:rPr>
              <a:t>Wind Rover</a:t>
            </a:r>
          </a:p>
        </p:txBody>
      </p:sp>
      <p:pic>
        <p:nvPicPr>
          <p:cNvPr id="9" name="Picture 8" descr="A close-up of a logo&#10;&#10;Description automatically generated">
            <a:extLst>
              <a:ext uri="{FF2B5EF4-FFF2-40B4-BE49-F238E27FC236}">
                <a16:creationId xmlns:a16="http://schemas.microsoft.com/office/drawing/2014/main" id="{A5E316BB-215E-8598-116B-299DC257FB62}"/>
              </a:ext>
            </a:extLst>
          </p:cNvPr>
          <p:cNvPicPr>
            <a:picLocks noChangeAspect="1"/>
          </p:cNvPicPr>
          <p:nvPr/>
        </p:nvPicPr>
        <p:blipFill>
          <a:blip r:embed="rId2"/>
          <a:stretch>
            <a:fillRect/>
          </a:stretch>
        </p:blipFill>
        <p:spPr>
          <a:xfrm>
            <a:off x="10662886" y="6263656"/>
            <a:ext cx="1380806" cy="442030"/>
          </a:xfrm>
          <a:prstGeom prst="rect">
            <a:avLst/>
          </a:prstGeom>
        </p:spPr>
      </p:pic>
      <p:sp>
        <p:nvSpPr>
          <p:cNvPr id="10" name="Text Placeholder 2">
            <a:extLst>
              <a:ext uri="{FF2B5EF4-FFF2-40B4-BE49-F238E27FC236}">
                <a16:creationId xmlns:a16="http://schemas.microsoft.com/office/drawing/2014/main" id="{D1473580-0C2B-CE66-871D-ADD3603EA727}"/>
              </a:ext>
            </a:extLst>
          </p:cNvPr>
          <p:cNvSpPr txBox="1">
            <a:spLocks/>
          </p:cNvSpPr>
          <p:nvPr/>
        </p:nvSpPr>
        <p:spPr>
          <a:xfrm>
            <a:off x="838765" y="872114"/>
            <a:ext cx="5157787"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solidFill>
                  <a:srgbClr val="0051BA"/>
                </a:solidFill>
                <a:latin typeface="Arial"/>
                <a:cs typeface="Arial"/>
              </a:rPr>
              <a:t>Teaching Tips</a:t>
            </a:r>
          </a:p>
        </p:txBody>
      </p:sp>
      <p:sp>
        <p:nvSpPr>
          <p:cNvPr id="12" name="Content Placeholder 11">
            <a:extLst>
              <a:ext uri="{FF2B5EF4-FFF2-40B4-BE49-F238E27FC236}">
                <a16:creationId xmlns:a16="http://schemas.microsoft.com/office/drawing/2014/main" id="{44E5BA53-16C7-CDCC-9FAE-C4C8364B63CB}"/>
              </a:ext>
            </a:extLst>
          </p:cNvPr>
          <p:cNvSpPr>
            <a:spLocks noGrp="1"/>
          </p:cNvSpPr>
          <p:nvPr>
            <p:ph sz="quarter" idx="4"/>
          </p:nvPr>
        </p:nvSpPr>
        <p:spPr>
          <a:xfrm>
            <a:off x="6172200" y="2505075"/>
            <a:ext cx="5034880" cy="3684588"/>
          </a:xfrm>
        </p:spPr>
        <p:txBody>
          <a:bodyPr vert="horz" lIns="91440" tIns="45720" rIns="91440" bIns="45720" rtlCol="0" anchor="t">
            <a:normAutofit/>
          </a:bodyPr>
          <a:lstStyle/>
          <a:p>
            <a:r>
              <a:rPr lang="en-US" sz="2200">
                <a:solidFill>
                  <a:schemeClr val="bg1"/>
                </a:solidFill>
                <a:latin typeface="Arial"/>
                <a:ea typeface="+mn-lt"/>
                <a:cs typeface="+mn-lt"/>
              </a:rPr>
              <a:t>Ask students if they can think of a technology in their community that uses wind (major answer: turbines)</a:t>
            </a:r>
            <a:endParaRPr lang="en-US" sz="2200">
              <a:solidFill>
                <a:schemeClr val="bg1"/>
              </a:solidFill>
              <a:latin typeface="Calibri" panose="020F0502020204030204"/>
              <a:ea typeface="+mn-lt"/>
              <a:cs typeface="+mn-lt"/>
            </a:endParaRPr>
          </a:p>
          <a:p>
            <a:r>
              <a:rPr lang="en-US" sz="2200">
                <a:solidFill>
                  <a:schemeClr val="bg1"/>
                </a:solidFill>
                <a:latin typeface="Arial"/>
                <a:ea typeface="+mn-lt"/>
                <a:cs typeface="+mn-lt"/>
              </a:rPr>
              <a:t>Explain that wind is an alternative for non-renewable resources like coal</a:t>
            </a:r>
            <a:endParaRPr lang="en-US" sz="2200">
              <a:solidFill>
                <a:schemeClr val="bg1"/>
              </a:solidFill>
              <a:latin typeface="Calibri" panose="020F0502020204030204"/>
              <a:ea typeface="+mn-lt"/>
              <a:cs typeface="+mn-lt"/>
            </a:endParaRPr>
          </a:p>
        </p:txBody>
      </p:sp>
      <p:sp>
        <p:nvSpPr>
          <p:cNvPr id="16" name="Rectangle 3">
            <a:extLst>
              <a:ext uri="{FF2B5EF4-FFF2-40B4-BE49-F238E27FC236}">
                <a16:creationId xmlns:a16="http://schemas.microsoft.com/office/drawing/2014/main" id="{BCD61EEC-9B1E-B8C5-EB96-B69B57F10420}"/>
              </a:ext>
            </a:extLst>
          </p:cNvPr>
          <p:cNvSpPr/>
          <p:nvPr/>
        </p:nvSpPr>
        <p:spPr>
          <a:xfrm>
            <a:off x="10154087" y="636943"/>
            <a:ext cx="2170877" cy="635914"/>
          </a:xfrm>
          <a:prstGeom prst="round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latin typeface="Arial"/>
                <a:cs typeface="Arial"/>
              </a:rPr>
              <a:t>Grade 3 </a:t>
            </a:r>
          </a:p>
        </p:txBody>
      </p:sp>
    </p:spTree>
    <p:extLst>
      <p:ext uri="{BB962C8B-B14F-4D97-AF65-F5344CB8AC3E}">
        <p14:creationId xmlns:p14="http://schemas.microsoft.com/office/powerpoint/2010/main" val="975705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6D7F2-4A98-3478-1C89-9D9749982349}"/>
              </a:ext>
            </a:extLst>
          </p:cNvPr>
          <p:cNvSpPr>
            <a:spLocks noGrp="1"/>
          </p:cNvSpPr>
          <p:nvPr>
            <p:ph type="title"/>
          </p:nvPr>
        </p:nvSpPr>
        <p:spPr/>
        <p:txBody>
          <a:bodyPr/>
          <a:lstStyle/>
          <a:p>
            <a:r>
              <a:rPr lang="en-US" b="1">
                <a:solidFill>
                  <a:srgbClr val="000000"/>
                </a:solidFill>
                <a:latin typeface="Arial Narrow"/>
                <a:cs typeface="Arial"/>
              </a:rPr>
              <a:t>Renewable vs Nonrenewable</a:t>
            </a:r>
            <a:endParaRPr lang="en-US"/>
          </a:p>
        </p:txBody>
      </p:sp>
      <p:sp>
        <p:nvSpPr>
          <p:cNvPr id="3" name="Text Placeholder 2">
            <a:extLst>
              <a:ext uri="{FF2B5EF4-FFF2-40B4-BE49-F238E27FC236}">
                <a16:creationId xmlns:a16="http://schemas.microsoft.com/office/drawing/2014/main" id="{4BB675DA-2D4B-F0D8-E3CD-86945E353E2D}"/>
              </a:ext>
            </a:extLst>
          </p:cNvPr>
          <p:cNvSpPr>
            <a:spLocks noGrp="1"/>
          </p:cNvSpPr>
          <p:nvPr>
            <p:ph type="body" idx="1"/>
          </p:nvPr>
        </p:nvSpPr>
        <p:spPr/>
        <p:txBody>
          <a:bodyPr>
            <a:normAutofit/>
          </a:bodyPr>
          <a:lstStyle/>
          <a:p>
            <a:r>
              <a:rPr lang="en-US" sz="3200">
                <a:solidFill>
                  <a:srgbClr val="0051BA"/>
                </a:solidFill>
                <a:latin typeface="Arial"/>
                <a:cs typeface="Arial"/>
              </a:rPr>
              <a:t>Assessment</a:t>
            </a:r>
          </a:p>
        </p:txBody>
      </p:sp>
      <p:sp>
        <p:nvSpPr>
          <p:cNvPr id="4" name="Content Placeholder 3">
            <a:extLst>
              <a:ext uri="{FF2B5EF4-FFF2-40B4-BE49-F238E27FC236}">
                <a16:creationId xmlns:a16="http://schemas.microsoft.com/office/drawing/2014/main" id="{6FDDCA13-C18D-1025-013D-AF39CB31605B}"/>
              </a:ext>
            </a:extLst>
          </p:cNvPr>
          <p:cNvSpPr>
            <a:spLocks noGrp="1"/>
          </p:cNvSpPr>
          <p:nvPr>
            <p:ph sz="half" idx="2"/>
          </p:nvPr>
        </p:nvSpPr>
        <p:spPr>
          <a:xfrm>
            <a:off x="839788" y="2505075"/>
            <a:ext cx="10384389" cy="3684588"/>
          </a:xfrm>
        </p:spPr>
        <p:txBody>
          <a:bodyPr vert="horz" lIns="91440" tIns="45720" rIns="91440" bIns="45720" rtlCol="0" anchor="t">
            <a:noAutofit/>
          </a:bodyPr>
          <a:lstStyle/>
          <a:p>
            <a:pPr marL="342900" indent="-342900"/>
            <a:r>
              <a:rPr lang="en-US" sz="2400">
                <a:solidFill>
                  <a:srgbClr val="000000"/>
                </a:solidFill>
                <a:latin typeface="Arial"/>
                <a:ea typeface="+mn-lt"/>
                <a:cs typeface="Arial"/>
              </a:rPr>
              <a:t>Begin each activity by asking students what they think renewable and nonrenewable resources are</a:t>
            </a:r>
          </a:p>
          <a:p>
            <a:pPr marL="342900" indent="-342900"/>
            <a:r>
              <a:rPr lang="en-US" sz="2400">
                <a:solidFill>
                  <a:srgbClr val="000000"/>
                </a:solidFill>
                <a:latin typeface="Arial"/>
                <a:cs typeface="Arial"/>
              </a:rPr>
              <a:t>Ask students to think of examples (provide a list after they’ve answered)</a:t>
            </a:r>
          </a:p>
          <a:p>
            <a:pPr marL="342900" indent="-342900"/>
            <a:r>
              <a:rPr lang="en-US" sz="2400">
                <a:solidFill>
                  <a:srgbClr val="000000"/>
                </a:solidFill>
                <a:latin typeface="Arial"/>
                <a:cs typeface="Arial"/>
              </a:rPr>
              <a:t>Ask them where these resources are found</a:t>
            </a:r>
          </a:p>
          <a:p>
            <a:pPr marL="342900" indent="-342900"/>
            <a:r>
              <a:rPr lang="en-US" sz="2400" b="1">
                <a:solidFill>
                  <a:srgbClr val="85898A"/>
                </a:solidFill>
                <a:latin typeface="Arial"/>
                <a:ea typeface="+mn-lt"/>
                <a:cs typeface="Arial"/>
              </a:rPr>
              <a:t>Cookie Mining:</a:t>
            </a:r>
            <a:r>
              <a:rPr lang="en-US" sz="2400">
                <a:solidFill>
                  <a:srgbClr val="000000"/>
                </a:solidFill>
                <a:latin typeface="Arial"/>
                <a:ea typeface="+mn-lt"/>
                <a:cs typeface="Arial"/>
              </a:rPr>
              <a:t> Ensure that students can answer (a) what the chocolate chips and cookie represent (b) why that resource </a:t>
            </a:r>
            <a:r>
              <a:rPr lang="en-US" sz="2400" i="1">
                <a:solidFill>
                  <a:srgbClr val="000000"/>
                </a:solidFill>
                <a:latin typeface="Arial"/>
                <a:ea typeface="+mn-lt"/>
                <a:cs typeface="Arial"/>
              </a:rPr>
              <a:t>is</a:t>
            </a:r>
            <a:r>
              <a:rPr lang="en-US" sz="2400">
                <a:solidFill>
                  <a:srgbClr val="000000"/>
                </a:solidFill>
                <a:latin typeface="Arial"/>
                <a:ea typeface="+mn-lt"/>
                <a:cs typeface="Arial"/>
              </a:rPr>
              <a:t> depletable</a:t>
            </a:r>
          </a:p>
          <a:p>
            <a:pPr marL="342900" indent="-342900"/>
            <a:r>
              <a:rPr lang="en-US" sz="2400" b="1">
                <a:solidFill>
                  <a:srgbClr val="85898A"/>
                </a:solidFill>
                <a:latin typeface="Arial"/>
                <a:ea typeface="+mn-lt"/>
                <a:cs typeface="Arial"/>
              </a:rPr>
              <a:t>Wind Rover:</a:t>
            </a:r>
            <a:r>
              <a:rPr lang="en-US" sz="2400">
                <a:solidFill>
                  <a:srgbClr val="000000"/>
                </a:solidFill>
                <a:latin typeface="Arial"/>
                <a:ea typeface="+mn-lt"/>
                <a:cs typeface="Arial"/>
              </a:rPr>
              <a:t> Ensure that students can answer (a) what resource is powering their vehicle and (b) why that resource </a:t>
            </a:r>
            <a:r>
              <a:rPr lang="en-US" sz="2400" i="1">
                <a:solidFill>
                  <a:srgbClr val="000000"/>
                </a:solidFill>
                <a:latin typeface="Arial"/>
                <a:ea typeface="+mn-lt"/>
                <a:cs typeface="Arial"/>
              </a:rPr>
              <a:t>is not</a:t>
            </a:r>
            <a:r>
              <a:rPr lang="en-US" sz="2400">
                <a:solidFill>
                  <a:srgbClr val="000000"/>
                </a:solidFill>
                <a:latin typeface="Arial"/>
                <a:ea typeface="+mn-lt"/>
                <a:cs typeface="Arial"/>
              </a:rPr>
              <a:t> depletable</a:t>
            </a:r>
          </a:p>
          <a:p>
            <a:pPr marL="342900" indent="-342900"/>
            <a:r>
              <a:rPr lang="en-US" sz="2400">
                <a:solidFill>
                  <a:srgbClr val="000000"/>
                </a:solidFill>
                <a:latin typeface="Arial"/>
                <a:cs typeface="Arial"/>
              </a:rPr>
              <a:t>Can be accomplished via discussion or short answer question sheet</a:t>
            </a:r>
          </a:p>
          <a:p>
            <a:pPr marL="342900" indent="-342900"/>
            <a:endParaRPr lang="en-US" sz="2400">
              <a:solidFill>
                <a:srgbClr val="000000"/>
              </a:solidFill>
              <a:latin typeface="Arial"/>
              <a:cs typeface="Arial"/>
            </a:endParaRPr>
          </a:p>
          <a:p>
            <a:endParaRPr lang="en-US" sz="2400">
              <a:solidFill>
                <a:srgbClr val="000000"/>
              </a:solidFill>
              <a:latin typeface="Arial"/>
              <a:cs typeface="Arial"/>
            </a:endParaRPr>
          </a:p>
        </p:txBody>
      </p:sp>
      <p:pic>
        <p:nvPicPr>
          <p:cNvPr id="9" name="Picture 8" descr="A close-up of a logo&#10;&#10;Description automatically generated">
            <a:extLst>
              <a:ext uri="{FF2B5EF4-FFF2-40B4-BE49-F238E27FC236}">
                <a16:creationId xmlns:a16="http://schemas.microsoft.com/office/drawing/2014/main" id="{A5E316BB-215E-8598-116B-299DC257FB62}"/>
              </a:ext>
            </a:extLst>
          </p:cNvPr>
          <p:cNvPicPr>
            <a:picLocks noChangeAspect="1"/>
          </p:cNvPicPr>
          <p:nvPr/>
        </p:nvPicPr>
        <p:blipFill>
          <a:blip r:embed="rId2"/>
          <a:stretch>
            <a:fillRect/>
          </a:stretch>
        </p:blipFill>
        <p:spPr>
          <a:xfrm>
            <a:off x="10662886" y="6263656"/>
            <a:ext cx="1380806" cy="442030"/>
          </a:xfrm>
          <a:prstGeom prst="rect">
            <a:avLst/>
          </a:prstGeom>
        </p:spPr>
      </p:pic>
      <p:sp>
        <p:nvSpPr>
          <p:cNvPr id="16" name="Rectangle 3">
            <a:extLst>
              <a:ext uri="{FF2B5EF4-FFF2-40B4-BE49-F238E27FC236}">
                <a16:creationId xmlns:a16="http://schemas.microsoft.com/office/drawing/2014/main" id="{BE0A1256-50DF-1D26-FE56-30441545DC2B}"/>
              </a:ext>
            </a:extLst>
          </p:cNvPr>
          <p:cNvSpPr/>
          <p:nvPr/>
        </p:nvSpPr>
        <p:spPr>
          <a:xfrm>
            <a:off x="10154087" y="636943"/>
            <a:ext cx="2170877" cy="635914"/>
          </a:xfrm>
          <a:prstGeom prst="round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latin typeface="Arial"/>
                <a:cs typeface="Arial"/>
              </a:rPr>
              <a:t>Grade 3 </a:t>
            </a:r>
          </a:p>
        </p:txBody>
      </p:sp>
    </p:spTree>
    <p:extLst>
      <p:ext uri="{BB962C8B-B14F-4D97-AF65-F5344CB8AC3E}">
        <p14:creationId xmlns:p14="http://schemas.microsoft.com/office/powerpoint/2010/main" val="2961121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484D-0664-9640-8812-3CC46CC5E689}"/>
              </a:ext>
            </a:extLst>
          </p:cNvPr>
          <p:cNvSpPr>
            <a:spLocks noGrp="1"/>
          </p:cNvSpPr>
          <p:nvPr>
            <p:ph type="title"/>
          </p:nvPr>
        </p:nvSpPr>
        <p:spPr>
          <a:xfrm>
            <a:off x="1614306" y="-166142"/>
            <a:ext cx="9733144" cy="2852737"/>
          </a:xfrm>
        </p:spPr>
        <p:txBody>
          <a:bodyPr>
            <a:normAutofit/>
          </a:bodyPr>
          <a:lstStyle/>
          <a:p>
            <a:r>
              <a:rPr lang="en-US" sz="5400" b="1">
                <a:solidFill>
                  <a:schemeClr val="bg1"/>
                </a:solidFill>
                <a:latin typeface="Arial Narrow"/>
                <a:ea typeface="Calibri Light"/>
                <a:cs typeface="Arial"/>
              </a:rPr>
              <a:t>Rocks and the Environment</a:t>
            </a:r>
          </a:p>
        </p:txBody>
      </p:sp>
      <p:sp>
        <p:nvSpPr>
          <p:cNvPr id="3" name="Text Placeholder 2">
            <a:extLst>
              <a:ext uri="{FF2B5EF4-FFF2-40B4-BE49-F238E27FC236}">
                <a16:creationId xmlns:a16="http://schemas.microsoft.com/office/drawing/2014/main" id="{77D6061D-0508-2A57-ECDA-CD19072DBF58}"/>
              </a:ext>
            </a:extLst>
          </p:cNvPr>
          <p:cNvSpPr>
            <a:spLocks noGrp="1"/>
          </p:cNvSpPr>
          <p:nvPr>
            <p:ph type="body" idx="1"/>
          </p:nvPr>
        </p:nvSpPr>
        <p:spPr>
          <a:xfrm>
            <a:off x="1614306" y="2800559"/>
            <a:ext cx="8541561" cy="2190589"/>
          </a:xfrm>
        </p:spPr>
        <p:txBody>
          <a:bodyPr vert="horz" lIns="91440" tIns="45720" rIns="91440" bIns="45720" rtlCol="0" anchor="t">
            <a:noAutofit/>
          </a:bodyPr>
          <a:lstStyle/>
          <a:p>
            <a:r>
              <a:rPr lang="en-US" b="1" i="1">
                <a:solidFill>
                  <a:srgbClr val="0051BA"/>
                </a:solidFill>
                <a:latin typeface="Arial"/>
                <a:ea typeface="+mn-lt"/>
                <a:cs typeface="+mn-lt"/>
              </a:rPr>
              <a:t>Part 1:</a:t>
            </a:r>
            <a:r>
              <a:rPr lang="en-US" b="1">
                <a:solidFill>
                  <a:srgbClr val="0051BA"/>
                </a:solidFill>
                <a:latin typeface="Arial"/>
                <a:ea typeface="+mn-lt"/>
                <a:cs typeface="+mn-lt"/>
              </a:rPr>
              <a:t> Given a map of land environments, students will identify what types of rocks are found in which geographic areas</a:t>
            </a:r>
          </a:p>
          <a:p>
            <a:r>
              <a:rPr lang="en-US" b="1" i="1">
                <a:solidFill>
                  <a:srgbClr val="0051BA"/>
                </a:solidFill>
                <a:latin typeface="Arial"/>
                <a:ea typeface="+mn-lt"/>
                <a:cs typeface="+mn-lt"/>
              </a:rPr>
              <a:t>Part 2:</a:t>
            </a:r>
            <a:r>
              <a:rPr lang="en-US" b="1">
                <a:solidFill>
                  <a:srgbClr val="0051BA"/>
                </a:solidFill>
                <a:latin typeface="Arial"/>
                <a:ea typeface="+mn-lt"/>
                <a:cs typeface="+mn-lt"/>
              </a:rPr>
              <a:t> Given a geologic cross-section of northern Oklahoma and fossils, students will investigate depositional environments</a:t>
            </a:r>
          </a:p>
          <a:p>
            <a:endParaRPr lang="en-US" b="1">
              <a:solidFill>
                <a:srgbClr val="0051BA"/>
              </a:solidFill>
              <a:latin typeface="Arial"/>
              <a:ea typeface="+mn-lt"/>
              <a:cs typeface="Arial"/>
            </a:endParaRPr>
          </a:p>
        </p:txBody>
      </p:sp>
      <p:sp>
        <p:nvSpPr>
          <p:cNvPr id="4" name="Rectangle 3">
            <a:extLst>
              <a:ext uri="{FF2B5EF4-FFF2-40B4-BE49-F238E27FC236}">
                <a16:creationId xmlns:a16="http://schemas.microsoft.com/office/drawing/2014/main" id="{539AE61A-A305-DDEC-2B5C-35FE5653F0D4}"/>
              </a:ext>
            </a:extLst>
          </p:cNvPr>
          <p:cNvSpPr/>
          <p:nvPr/>
        </p:nvSpPr>
        <p:spPr>
          <a:xfrm>
            <a:off x="10154087" y="1884781"/>
            <a:ext cx="2170877" cy="635914"/>
          </a:xfrm>
          <a:prstGeom prst="round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latin typeface="Arial"/>
                <a:cs typeface="Arial"/>
              </a:rPr>
              <a:t>Grade 4 </a:t>
            </a:r>
          </a:p>
        </p:txBody>
      </p:sp>
      <p:pic>
        <p:nvPicPr>
          <p:cNvPr id="7" name="Picture 6" descr="A close-up of a logo&#10;&#10;Description automatically generated">
            <a:extLst>
              <a:ext uri="{FF2B5EF4-FFF2-40B4-BE49-F238E27FC236}">
                <a16:creationId xmlns:a16="http://schemas.microsoft.com/office/drawing/2014/main" id="{BA1F67F8-64B6-9E83-5927-3A068CE9EBB3}"/>
              </a:ext>
            </a:extLst>
          </p:cNvPr>
          <p:cNvPicPr>
            <a:picLocks noChangeAspect="1"/>
          </p:cNvPicPr>
          <p:nvPr/>
        </p:nvPicPr>
        <p:blipFill>
          <a:blip r:embed="rId3"/>
          <a:stretch>
            <a:fillRect/>
          </a:stretch>
        </p:blipFill>
        <p:spPr>
          <a:xfrm>
            <a:off x="10662886" y="6263656"/>
            <a:ext cx="1380806" cy="442030"/>
          </a:xfrm>
          <a:prstGeom prst="rect">
            <a:avLst/>
          </a:prstGeom>
        </p:spPr>
      </p:pic>
      <p:sp>
        <p:nvSpPr>
          <p:cNvPr id="9" name="Rectangle 14">
            <a:extLst>
              <a:ext uri="{FF2B5EF4-FFF2-40B4-BE49-F238E27FC236}">
                <a16:creationId xmlns:a16="http://schemas.microsoft.com/office/drawing/2014/main" id="{2D0D0FB8-96ED-B87C-341E-72764A7AD386}"/>
              </a:ext>
            </a:extLst>
          </p:cNvPr>
          <p:cNvSpPr/>
          <p:nvPr/>
        </p:nvSpPr>
        <p:spPr>
          <a:xfrm rot="16200000">
            <a:off x="-485991" y="2971289"/>
            <a:ext cx="2925569" cy="925650"/>
          </a:xfrm>
          <a:prstGeom prst="round2Same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6600" b="1">
              <a:latin typeface="Arial Narrow"/>
              <a:ea typeface="Calibri"/>
              <a:cs typeface="Calibri"/>
            </a:endParaRPr>
          </a:p>
        </p:txBody>
      </p:sp>
    </p:spTree>
    <p:extLst>
      <p:ext uri="{BB962C8B-B14F-4D97-AF65-F5344CB8AC3E}">
        <p14:creationId xmlns:p14="http://schemas.microsoft.com/office/powerpoint/2010/main" val="1265997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6D7F2-4A98-3478-1C89-9D9749982349}"/>
              </a:ext>
            </a:extLst>
          </p:cNvPr>
          <p:cNvSpPr>
            <a:spLocks noGrp="1"/>
          </p:cNvSpPr>
          <p:nvPr>
            <p:ph type="title"/>
          </p:nvPr>
        </p:nvSpPr>
        <p:spPr/>
        <p:txBody>
          <a:bodyPr/>
          <a:lstStyle/>
          <a:p>
            <a:r>
              <a:rPr lang="en-US" b="1">
                <a:solidFill>
                  <a:schemeClr val="bg1"/>
                </a:solidFill>
                <a:latin typeface="Arial Narrow"/>
                <a:cs typeface="Arial"/>
              </a:rPr>
              <a:t>Rocks and the Environment</a:t>
            </a:r>
            <a:endParaRPr lang="en-US" b="1">
              <a:solidFill>
                <a:schemeClr val="bg1"/>
              </a:solidFill>
              <a:latin typeface="Arial Narrow"/>
              <a:ea typeface="Calibri Light"/>
              <a:cs typeface="Arial"/>
            </a:endParaRPr>
          </a:p>
        </p:txBody>
      </p:sp>
      <p:sp>
        <p:nvSpPr>
          <p:cNvPr id="3" name="Text Placeholder 2">
            <a:extLst>
              <a:ext uri="{FF2B5EF4-FFF2-40B4-BE49-F238E27FC236}">
                <a16:creationId xmlns:a16="http://schemas.microsoft.com/office/drawing/2014/main" id="{4BB675DA-2D4B-F0D8-E3CD-86945E353E2D}"/>
              </a:ext>
            </a:extLst>
          </p:cNvPr>
          <p:cNvSpPr>
            <a:spLocks noGrp="1"/>
          </p:cNvSpPr>
          <p:nvPr>
            <p:ph type="body" idx="1"/>
          </p:nvPr>
        </p:nvSpPr>
        <p:spPr/>
        <p:txBody>
          <a:bodyPr>
            <a:normAutofit/>
          </a:bodyPr>
          <a:lstStyle/>
          <a:p>
            <a:r>
              <a:rPr lang="en-US" sz="3200">
                <a:solidFill>
                  <a:srgbClr val="0051BA"/>
                </a:solidFill>
                <a:latin typeface="Arial"/>
                <a:cs typeface="Arial"/>
              </a:rPr>
              <a:t>Course Context</a:t>
            </a:r>
          </a:p>
        </p:txBody>
      </p:sp>
      <p:sp>
        <p:nvSpPr>
          <p:cNvPr id="4" name="Content Placeholder 3">
            <a:extLst>
              <a:ext uri="{FF2B5EF4-FFF2-40B4-BE49-F238E27FC236}">
                <a16:creationId xmlns:a16="http://schemas.microsoft.com/office/drawing/2014/main" id="{6FDDCA13-C18D-1025-013D-AF39CB31605B}"/>
              </a:ext>
            </a:extLst>
          </p:cNvPr>
          <p:cNvSpPr>
            <a:spLocks noGrp="1"/>
          </p:cNvSpPr>
          <p:nvPr>
            <p:ph sz="half" idx="2"/>
          </p:nvPr>
        </p:nvSpPr>
        <p:spPr/>
        <p:txBody>
          <a:bodyPr vert="horz" lIns="91440" tIns="45720" rIns="91440" bIns="45720" rtlCol="0" anchor="t">
            <a:normAutofit lnSpcReduction="10000"/>
          </a:bodyPr>
          <a:lstStyle/>
          <a:p>
            <a:r>
              <a:rPr lang="en-US" sz="2400">
                <a:solidFill>
                  <a:srgbClr val="000000"/>
                </a:solidFill>
                <a:latin typeface="Arial"/>
                <a:ea typeface="+mn-lt"/>
                <a:cs typeface="Arial"/>
              </a:rPr>
              <a:t>This activity guides students through recognizing and labeling geographic features, as well as the types of sedimentary rocks and fossils that are found in specific environments</a:t>
            </a:r>
          </a:p>
          <a:p>
            <a:r>
              <a:rPr lang="en-US" sz="2400">
                <a:solidFill>
                  <a:srgbClr val="000000"/>
                </a:solidFill>
                <a:latin typeface="Arial"/>
                <a:ea typeface="+mn-lt"/>
                <a:cs typeface="Arial"/>
              </a:rPr>
              <a:t>Can be paired with any lesson exploring biomes, geography (both in Oklahoma and beyond), and the rock cycle</a:t>
            </a:r>
          </a:p>
        </p:txBody>
      </p:sp>
      <p:sp>
        <p:nvSpPr>
          <p:cNvPr id="5" name="Text Placeholder 4">
            <a:extLst>
              <a:ext uri="{FF2B5EF4-FFF2-40B4-BE49-F238E27FC236}">
                <a16:creationId xmlns:a16="http://schemas.microsoft.com/office/drawing/2014/main" id="{F2662A7F-EF20-FCD2-42B2-326DFF45CDED}"/>
              </a:ext>
            </a:extLst>
          </p:cNvPr>
          <p:cNvSpPr>
            <a:spLocks noGrp="1"/>
          </p:cNvSpPr>
          <p:nvPr>
            <p:ph type="body" sz="quarter" idx="3"/>
          </p:nvPr>
        </p:nvSpPr>
        <p:spPr/>
        <p:txBody>
          <a:bodyPr>
            <a:normAutofit/>
          </a:bodyPr>
          <a:lstStyle/>
          <a:p>
            <a:r>
              <a:rPr lang="en-US" sz="3200">
                <a:solidFill>
                  <a:srgbClr val="0051BA"/>
                </a:solidFill>
                <a:latin typeface="Arial"/>
                <a:cs typeface="Arial"/>
              </a:rPr>
              <a:t>Standards Met</a:t>
            </a:r>
          </a:p>
        </p:txBody>
      </p:sp>
      <p:sp>
        <p:nvSpPr>
          <p:cNvPr id="6" name="Content Placeholder 5">
            <a:extLst>
              <a:ext uri="{FF2B5EF4-FFF2-40B4-BE49-F238E27FC236}">
                <a16:creationId xmlns:a16="http://schemas.microsoft.com/office/drawing/2014/main" id="{6E2385D2-3820-B930-55C9-11197A2F6B6C}"/>
              </a:ext>
            </a:extLst>
          </p:cNvPr>
          <p:cNvSpPr>
            <a:spLocks noGrp="1"/>
          </p:cNvSpPr>
          <p:nvPr>
            <p:ph sz="quarter" idx="4"/>
          </p:nvPr>
        </p:nvSpPr>
        <p:spPr/>
        <p:txBody>
          <a:bodyPr vert="horz" lIns="91440" tIns="45720" rIns="91440" bIns="45720" rtlCol="0" anchor="t">
            <a:normAutofit lnSpcReduction="10000"/>
          </a:bodyPr>
          <a:lstStyle/>
          <a:p>
            <a:r>
              <a:rPr lang="en-US" sz="2400">
                <a:solidFill>
                  <a:srgbClr val="000000"/>
                </a:solidFill>
                <a:latin typeface="Arial"/>
                <a:ea typeface="+mn-lt"/>
                <a:cs typeface="Arial"/>
              </a:rPr>
              <a:t>Science</a:t>
            </a:r>
          </a:p>
          <a:p>
            <a:pPr lvl="1">
              <a:buFont typeface="Courier New" panose="020B0604020202020204" pitchFamily="34" charset="0"/>
              <a:buChar char="o"/>
            </a:pPr>
            <a:r>
              <a:rPr lang="en-US" sz="2000" b="1">
                <a:solidFill>
                  <a:srgbClr val="85898A"/>
                </a:solidFill>
                <a:latin typeface="Arial"/>
                <a:ea typeface="+mn-lt"/>
                <a:cs typeface="Arial"/>
              </a:rPr>
              <a:t>4.ESS1.1</a:t>
            </a:r>
            <a:r>
              <a:rPr lang="en-US" sz="2000">
                <a:solidFill>
                  <a:srgbClr val="85898A"/>
                </a:solidFill>
                <a:latin typeface="Arial"/>
                <a:ea typeface="+mn-lt"/>
                <a:cs typeface="Arial"/>
              </a:rPr>
              <a:t>:</a:t>
            </a:r>
            <a:r>
              <a:rPr lang="en-US" sz="2000">
                <a:solidFill>
                  <a:schemeClr val="bg1"/>
                </a:solidFill>
                <a:latin typeface="Arial"/>
                <a:ea typeface="+mn-lt"/>
                <a:cs typeface="Arial"/>
              </a:rPr>
              <a:t> </a:t>
            </a:r>
            <a:r>
              <a:rPr lang="en-US" sz="2000" i="1">
                <a:solidFill>
                  <a:schemeClr val="bg1"/>
                </a:solidFill>
                <a:latin typeface="Arial"/>
                <a:ea typeface="+mn-lt"/>
                <a:cs typeface="Arial"/>
              </a:rPr>
              <a:t>Identify evidence from patterns in rock formations and fossils in rock layers to support an explanation for changes in a landscape over time</a:t>
            </a:r>
          </a:p>
          <a:p>
            <a:pPr lvl="1">
              <a:buFont typeface="Courier New" panose="020B0604020202020204" pitchFamily="34" charset="0"/>
              <a:buChar char="o"/>
            </a:pPr>
            <a:r>
              <a:rPr lang="en-US" sz="2000" b="1">
                <a:solidFill>
                  <a:srgbClr val="85898A"/>
                </a:solidFill>
                <a:latin typeface="Arial"/>
                <a:ea typeface="+mn-lt"/>
                <a:cs typeface="Arial"/>
              </a:rPr>
              <a:t>4.ESS2.2</a:t>
            </a:r>
            <a:r>
              <a:rPr lang="en-US" sz="2000">
                <a:solidFill>
                  <a:srgbClr val="85898A"/>
                </a:solidFill>
                <a:latin typeface="Arial"/>
                <a:ea typeface="+mn-lt"/>
                <a:cs typeface="Arial"/>
              </a:rPr>
              <a:t>:</a:t>
            </a:r>
            <a:r>
              <a:rPr lang="en-US" sz="2000">
                <a:solidFill>
                  <a:schemeClr val="bg1"/>
                </a:solidFill>
                <a:latin typeface="Arial"/>
                <a:ea typeface="+mn-lt"/>
                <a:cs typeface="Arial"/>
              </a:rPr>
              <a:t> </a:t>
            </a:r>
            <a:r>
              <a:rPr lang="en-US" sz="2000" i="1">
                <a:solidFill>
                  <a:schemeClr val="bg1"/>
                </a:solidFill>
                <a:latin typeface="Arial"/>
                <a:ea typeface="+mn-lt"/>
                <a:cs typeface="Arial"/>
              </a:rPr>
              <a:t>Analyze and interpret data from maps to describe patterns of Earth’s features</a:t>
            </a:r>
          </a:p>
          <a:p>
            <a:r>
              <a:rPr lang="en-US" sz="2400">
                <a:solidFill>
                  <a:schemeClr val="bg1"/>
                </a:solidFill>
                <a:latin typeface="Arial"/>
                <a:ea typeface="+mn-lt"/>
                <a:cs typeface="Arial"/>
              </a:rPr>
              <a:t>Social Studies</a:t>
            </a:r>
          </a:p>
          <a:p>
            <a:pPr lvl="1">
              <a:buFont typeface="Courier New,monospace" panose="020B0604020202020204" pitchFamily="34" charset="0"/>
              <a:buChar char="o"/>
            </a:pPr>
            <a:r>
              <a:rPr lang="en-US" sz="2000" b="1">
                <a:solidFill>
                  <a:srgbClr val="85898A"/>
                </a:solidFill>
                <a:latin typeface="Arial"/>
                <a:ea typeface="+mn-lt"/>
                <a:cs typeface="Arial"/>
              </a:rPr>
              <a:t>4.2.3</a:t>
            </a:r>
            <a:r>
              <a:rPr lang="en-US" sz="2000">
                <a:solidFill>
                  <a:srgbClr val="85898A"/>
                </a:solidFill>
                <a:latin typeface="Arial"/>
                <a:ea typeface="+mn-lt"/>
                <a:cs typeface="Arial"/>
              </a:rPr>
              <a:t>:</a:t>
            </a:r>
            <a:r>
              <a:rPr lang="en-US" sz="2000">
                <a:solidFill>
                  <a:schemeClr val="bg1"/>
                </a:solidFill>
                <a:latin typeface="Arial"/>
                <a:ea typeface="+mn-lt"/>
                <a:cs typeface="Arial"/>
              </a:rPr>
              <a:t> </a:t>
            </a:r>
            <a:r>
              <a:rPr lang="en-US" sz="2000" i="1">
                <a:solidFill>
                  <a:schemeClr val="bg1"/>
                </a:solidFill>
                <a:latin typeface="Arial"/>
                <a:ea typeface="+mn-lt"/>
                <a:cs typeface="Arial"/>
              </a:rPr>
              <a:t>Explain how people create regions using common geographic characteristics</a:t>
            </a:r>
            <a:endParaRPr lang="en-US" i="1">
              <a:solidFill>
                <a:schemeClr val="bg1"/>
              </a:solidFill>
              <a:latin typeface="Calibri" panose="020F0502020204030204"/>
              <a:ea typeface="Calibri" panose="020F0502020204030204"/>
              <a:cs typeface="Calibri" panose="020F0502020204030204"/>
            </a:endParaRPr>
          </a:p>
          <a:p>
            <a:endParaRPr lang="en-US">
              <a:solidFill>
                <a:srgbClr val="000000"/>
              </a:solidFill>
              <a:latin typeface="Arial"/>
              <a:ea typeface="+mn-lt"/>
              <a:cs typeface="Arial"/>
            </a:endParaRPr>
          </a:p>
        </p:txBody>
      </p:sp>
      <p:sp>
        <p:nvSpPr>
          <p:cNvPr id="8" name="Rectangle 3">
            <a:extLst>
              <a:ext uri="{FF2B5EF4-FFF2-40B4-BE49-F238E27FC236}">
                <a16:creationId xmlns:a16="http://schemas.microsoft.com/office/drawing/2014/main" id="{EA028A60-E4D2-93F5-109B-089F1D61FD69}"/>
              </a:ext>
            </a:extLst>
          </p:cNvPr>
          <p:cNvSpPr/>
          <p:nvPr/>
        </p:nvSpPr>
        <p:spPr>
          <a:xfrm>
            <a:off x="10154087" y="636943"/>
            <a:ext cx="2170877" cy="635914"/>
          </a:xfrm>
          <a:prstGeom prst="round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latin typeface="Arial"/>
                <a:cs typeface="Arial"/>
              </a:rPr>
              <a:t>Grade 4 </a:t>
            </a:r>
          </a:p>
        </p:txBody>
      </p:sp>
      <p:pic>
        <p:nvPicPr>
          <p:cNvPr id="9" name="Picture 8" descr="A close-up of a logo&#10;&#10;Description automatically generated">
            <a:extLst>
              <a:ext uri="{FF2B5EF4-FFF2-40B4-BE49-F238E27FC236}">
                <a16:creationId xmlns:a16="http://schemas.microsoft.com/office/drawing/2014/main" id="{2D547C43-C6CE-CDCE-B3D5-34E0AC37B682}"/>
              </a:ext>
            </a:extLst>
          </p:cNvPr>
          <p:cNvPicPr>
            <a:picLocks noChangeAspect="1"/>
          </p:cNvPicPr>
          <p:nvPr/>
        </p:nvPicPr>
        <p:blipFill>
          <a:blip r:embed="rId2"/>
          <a:stretch>
            <a:fillRect/>
          </a:stretch>
        </p:blipFill>
        <p:spPr>
          <a:xfrm>
            <a:off x="10662886" y="6263656"/>
            <a:ext cx="1380806" cy="442030"/>
          </a:xfrm>
          <a:prstGeom prst="rect">
            <a:avLst/>
          </a:prstGeom>
        </p:spPr>
      </p:pic>
    </p:spTree>
    <p:extLst>
      <p:ext uri="{BB962C8B-B14F-4D97-AF65-F5344CB8AC3E}">
        <p14:creationId xmlns:p14="http://schemas.microsoft.com/office/powerpoint/2010/main" val="2209042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6D7F2-4A98-3478-1C89-9D9749982349}"/>
              </a:ext>
            </a:extLst>
          </p:cNvPr>
          <p:cNvSpPr>
            <a:spLocks noGrp="1"/>
          </p:cNvSpPr>
          <p:nvPr>
            <p:ph type="title"/>
          </p:nvPr>
        </p:nvSpPr>
        <p:spPr/>
        <p:txBody>
          <a:bodyPr/>
          <a:lstStyle/>
          <a:p>
            <a:r>
              <a:rPr lang="en-US" b="1">
                <a:solidFill>
                  <a:srgbClr val="000000"/>
                </a:solidFill>
                <a:latin typeface="Arial Narrow"/>
                <a:cs typeface="Arial"/>
              </a:rPr>
              <a:t>Rocks and the Environment</a:t>
            </a:r>
          </a:p>
        </p:txBody>
      </p:sp>
      <p:sp>
        <p:nvSpPr>
          <p:cNvPr id="3" name="Text Placeholder 2">
            <a:extLst>
              <a:ext uri="{FF2B5EF4-FFF2-40B4-BE49-F238E27FC236}">
                <a16:creationId xmlns:a16="http://schemas.microsoft.com/office/drawing/2014/main" id="{4BB675DA-2D4B-F0D8-E3CD-86945E353E2D}"/>
              </a:ext>
            </a:extLst>
          </p:cNvPr>
          <p:cNvSpPr>
            <a:spLocks noGrp="1"/>
          </p:cNvSpPr>
          <p:nvPr>
            <p:ph type="body" idx="1"/>
          </p:nvPr>
        </p:nvSpPr>
        <p:spPr/>
        <p:txBody>
          <a:bodyPr>
            <a:normAutofit/>
          </a:bodyPr>
          <a:lstStyle/>
          <a:p>
            <a:r>
              <a:rPr lang="en-US" sz="3200">
                <a:solidFill>
                  <a:srgbClr val="0051BA"/>
                </a:solidFill>
                <a:latin typeface="Arial"/>
                <a:cs typeface="Arial"/>
              </a:rPr>
              <a:t>Learning Goals</a:t>
            </a:r>
          </a:p>
        </p:txBody>
      </p:sp>
      <p:sp>
        <p:nvSpPr>
          <p:cNvPr id="4" name="Content Placeholder 3">
            <a:extLst>
              <a:ext uri="{FF2B5EF4-FFF2-40B4-BE49-F238E27FC236}">
                <a16:creationId xmlns:a16="http://schemas.microsoft.com/office/drawing/2014/main" id="{6FDDCA13-C18D-1025-013D-AF39CB31605B}"/>
              </a:ext>
            </a:extLst>
          </p:cNvPr>
          <p:cNvSpPr>
            <a:spLocks noGrp="1"/>
          </p:cNvSpPr>
          <p:nvPr>
            <p:ph sz="half" idx="2"/>
          </p:nvPr>
        </p:nvSpPr>
        <p:spPr>
          <a:xfrm>
            <a:off x="839788" y="2505075"/>
            <a:ext cx="6129464" cy="3684588"/>
          </a:xfrm>
        </p:spPr>
        <p:txBody>
          <a:bodyPr vert="horz" lIns="91440" tIns="45720" rIns="91440" bIns="45720" rtlCol="0" anchor="t">
            <a:normAutofit fontScale="92500" lnSpcReduction="10000"/>
          </a:bodyPr>
          <a:lstStyle/>
          <a:p>
            <a:pPr>
              <a:lnSpc>
                <a:spcPct val="110000"/>
              </a:lnSpc>
            </a:pPr>
            <a:r>
              <a:rPr lang="en-US" sz="2400">
                <a:solidFill>
                  <a:srgbClr val="000000"/>
                </a:solidFill>
                <a:latin typeface="Arial"/>
                <a:ea typeface="Calibri"/>
                <a:cs typeface="Arial"/>
              </a:rPr>
              <a:t>Students should be able to label types of environments</a:t>
            </a:r>
          </a:p>
          <a:p>
            <a:pPr>
              <a:lnSpc>
                <a:spcPct val="110000"/>
              </a:lnSpc>
            </a:pPr>
            <a:r>
              <a:rPr lang="en-US" sz="2400">
                <a:solidFill>
                  <a:srgbClr val="000000"/>
                </a:solidFill>
                <a:latin typeface="Arial"/>
                <a:ea typeface="Verdana"/>
                <a:cs typeface="Arial"/>
              </a:rPr>
              <a:t>Students should be able to state which sedimentary rocks occur in which environments</a:t>
            </a:r>
          </a:p>
          <a:p>
            <a:pPr>
              <a:lnSpc>
                <a:spcPct val="110000"/>
              </a:lnSpc>
            </a:pPr>
            <a:r>
              <a:rPr lang="en-US" sz="2400">
                <a:solidFill>
                  <a:srgbClr val="000000"/>
                </a:solidFill>
                <a:latin typeface="Arial"/>
                <a:ea typeface="Verdana"/>
                <a:cs typeface="Arial"/>
              </a:rPr>
              <a:t>Students should understand the concept of a geologic cross-section</a:t>
            </a:r>
          </a:p>
          <a:p>
            <a:pPr>
              <a:lnSpc>
                <a:spcPct val="110000"/>
              </a:lnSpc>
            </a:pPr>
            <a:r>
              <a:rPr lang="en-US" sz="2400">
                <a:solidFill>
                  <a:srgbClr val="000000"/>
                </a:solidFill>
                <a:latin typeface="Arial"/>
                <a:ea typeface="Verdana"/>
                <a:cs typeface="Arial"/>
              </a:rPr>
              <a:t>Students should associate certain organisms with certain environments</a:t>
            </a:r>
          </a:p>
          <a:p>
            <a:pPr>
              <a:lnSpc>
                <a:spcPct val="110000"/>
              </a:lnSpc>
            </a:pPr>
            <a:endParaRPr lang="en-US" sz="2400">
              <a:solidFill>
                <a:srgbClr val="000000"/>
              </a:solidFill>
              <a:latin typeface="Arial"/>
              <a:ea typeface="Calibri"/>
              <a:cs typeface="Arial"/>
            </a:endParaRPr>
          </a:p>
        </p:txBody>
      </p:sp>
      <p:sp>
        <p:nvSpPr>
          <p:cNvPr id="5" name="Text Placeholder 4">
            <a:extLst>
              <a:ext uri="{FF2B5EF4-FFF2-40B4-BE49-F238E27FC236}">
                <a16:creationId xmlns:a16="http://schemas.microsoft.com/office/drawing/2014/main" id="{F2662A7F-EF20-FCD2-42B2-326DFF45CDED}"/>
              </a:ext>
            </a:extLst>
          </p:cNvPr>
          <p:cNvSpPr>
            <a:spLocks noGrp="1"/>
          </p:cNvSpPr>
          <p:nvPr>
            <p:ph type="body" sz="quarter" idx="3"/>
          </p:nvPr>
        </p:nvSpPr>
        <p:spPr>
          <a:xfrm>
            <a:off x="6852375" y="1681163"/>
            <a:ext cx="4503013" cy="823912"/>
          </a:xfrm>
        </p:spPr>
        <p:txBody>
          <a:bodyPr>
            <a:normAutofit/>
          </a:bodyPr>
          <a:lstStyle/>
          <a:p>
            <a:r>
              <a:rPr lang="en-US" sz="3200">
                <a:solidFill>
                  <a:srgbClr val="0051BA"/>
                </a:solidFill>
                <a:latin typeface="Arial"/>
                <a:cs typeface="Arial"/>
              </a:rPr>
              <a:t>Materials</a:t>
            </a:r>
          </a:p>
        </p:txBody>
      </p:sp>
      <p:sp>
        <p:nvSpPr>
          <p:cNvPr id="6" name="Content Placeholder 5">
            <a:extLst>
              <a:ext uri="{FF2B5EF4-FFF2-40B4-BE49-F238E27FC236}">
                <a16:creationId xmlns:a16="http://schemas.microsoft.com/office/drawing/2014/main" id="{6E2385D2-3820-B930-55C9-11197A2F6B6C}"/>
              </a:ext>
            </a:extLst>
          </p:cNvPr>
          <p:cNvSpPr>
            <a:spLocks noGrp="1"/>
          </p:cNvSpPr>
          <p:nvPr>
            <p:ph sz="quarter" idx="4"/>
          </p:nvPr>
        </p:nvSpPr>
        <p:spPr>
          <a:xfrm>
            <a:off x="6852375" y="2505075"/>
            <a:ext cx="4503013" cy="3684588"/>
          </a:xfrm>
        </p:spPr>
        <p:txBody>
          <a:bodyPr vert="horz" lIns="91440" tIns="45720" rIns="91440" bIns="45720" rtlCol="0" anchor="t">
            <a:normAutofit fontScale="92500" lnSpcReduction="10000"/>
          </a:bodyPr>
          <a:lstStyle/>
          <a:p>
            <a:r>
              <a:rPr lang="en-US" sz="2400">
                <a:solidFill>
                  <a:srgbClr val="000000"/>
                </a:solidFill>
                <a:latin typeface="Arial"/>
                <a:ea typeface="Verdana"/>
                <a:cs typeface="Arial"/>
              </a:rPr>
              <a:t>Rock box</a:t>
            </a:r>
            <a:endParaRPr lang="en-US"/>
          </a:p>
          <a:p>
            <a:r>
              <a:rPr lang="en-US" sz="2400">
                <a:solidFill>
                  <a:srgbClr val="000000"/>
                </a:solidFill>
                <a:latin typeface="Arial"/>
                <a:ea typeface="Verdana"/>
                <a:cs typeface="Arial"/>
              </a:rPr>
              <a:t>Printable diagrams (highly recommended: print in color)</a:t>
            </a:r>
          </a:p>
          <a:p>
            <a:endParaRPr lang="en-US" sz="2400">
              <a:solidFill>
                <a:srgbClr val="000000"/>
              </a:solidFill>
              <a:latin typeface="Arial"/>
              <a:ea typeface="Calibri" panose="020F0502020204030204"/>
              <a:cs typeface="Arial"/>
            </a:endParaRPr>
          </a:p>
          <a:p>
            <a:endParaRPr lang="en-US" sz="2400">
              <a:solidFill>
                <a:srgbClr val="000000"/>
              </a:solidFill>
              <a:latin typeface="Arial"/>
              <a:cs typeface="Arial"/>
            </a:endParaRPr>
          </a:p>
        </p:txBody>
      </p:sp>
      <p:sp>
        <p:nvSpPr>
          <p:cNvPr id="8" name="Rectangle 3">
            <a:extLst>
              <a:ext uri="{FF2B5EF4-FFF2-40B4-BE49-F238E27FC236}">
                <a16:creationId xmlns:a16="http://schemas.microsoft.com/office/drawing/2014/main" id="{2C17D9EA-BB15-D9A3-D631-708BA3A23B3D}"/>
              </a:ext>
            </a:extLst>
          </p:cNvPr>
          <p:cNvSpPr/>
          <p:nvPr/>
        </p:nvSpPr>
        <p:spPr>
          <a:xfrm>
            <a:off x="10154087" y="636943"/>
            <a:ext cx="2170877" cy="635914"/>
          </a:xfrm>
          <a:prstGeom prst="round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latin typeface="Arial"/>
                <a:cs typeface="Arial"/>
              </a:rPr>
              <a:t>Grade 4 </a:t>
            </a:r>
          </a:p>
        </p:txBody>
      </p:sp>
      <p:pic>
        <p:nvPicPr>
          <p:cNvPr id="9" name="Picture 8" descr="A close-up of a logo&#10;&#10;Description automatically generated">
            <a:extLst>
              <a:ext uri="{FF2B5EF4-FFF2-40B4-BE49-F238E27FC236}">
                <a16:creationId xmlns:a16="http://schemas.microsoft.com/office/drawing/2014/main" id="{A4515CE2-B90A-485F-524A-EC03F1FADFBA}"/>
              </a:ext>
            </a:extLst>
          </p:cNvPr>
          <p:cNvPicPr>
            <a:picLocks noChangeAspect="1"/>
          </p:cNvPicPr>
          <p:nvPr/>
        </p:nvPicPr>
        <p:blipFill>
          <a:blip r:embed="rId2"/>
          <a:stretch>
            <a:fillRect/>
          </a:stretch>
        </p:blipFill>
        <p:spPr>
          <a:xfrm>
            <a:off x="10662886" y="6263656"/>
            <a:ext cx="1380806" cy="442030"/>
          </a:xfrm>
          <a:prstGeom prst="rect">
            <a:avLst/>
          </a:prstGeom>
        </p:spPr>
      </p:pic>
    </p:spTree>
    <p:extLst>
      <p:ext uri="{BB962C8B-B14F-4D97-AF65-F5344CB8AC3E}">
        <p14:creationId xmlns:p14="http://schemas.microsoft.com/office/powerpoint/2010/main" val="30610536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 diagram of a rock formation&#10;&#10;Description automatically generated">
            <a:extLst>
              <a:ext uri="{FF2B5EF4-FFF2-40B4-BE49-F238E27FC236}">
                <a16:creationId xmlns:a16="http://schemas.microsoft.com/office/drawing/2014/main" id="{785E9430-E0B1-E776-EAC8-37CD804CA0DD}"/>
              </a:ext>
            </a:extLst>
          </p:cNvPr>
          <p:cNvPicPr>
            <a:picLocks noChangeAspect="1"/>
          </p:cNvPicPr>
          <p:nvPr/>
        </p:nvPicPr>
        <p:blipFill>
          <a:blip r:embed="rId2"/>
          <a:stretch>
            <a:fillRect/>
          </a:stretch>
        </p:blipFill>
        <p:spPr>
          <a:xfrm>
            <a:off x="1659523" y="0"/>
            <a:ext cx="8875059" cy="6858000"/>
          </a:xfrm>
          <a:prstGeom prst="rect">
            <a:avLst/>
          </a:prstGeom>
        </p:spPr>
      </p:pic>
      <p:pic>
        <p:nvPicPr>
          <p:cNvPr id="4" name="Picture 3" descr="A close-up of a logo&#10;&#10;Description automatically generated">
            <a:extLst>
              <a:ext uri="{FF2B5EF4-FFF2-40B4-BE49-F238E27FC236}">
                <a16:creationId xmlns:a16="http://schemas.microsoft.com/office/drawing/2014/main" id="{5AC23AF7-4D90-3E16-1C15-FFB7F75D430A}"/>
              </a:ext>
            </a:extLst>
          </p:cNvPr>
          <p:cNvPicPr>
            <a:picLocks noChangeAspect="1"/>
          </p:cNvPicPr>
          <p:nvPr/>
        </p:nvPicPr>
        <p:blipFill>
          <a:blip r:embed="rId3"/>
          <a:stretch>
            <a:fillRect/>
          </a:stretch>
        </p:blipFill>
        <p:spPr>
          <a:xfrm>
            <a:off x="10662886" y="6263656"/>
            <a:ext cx="1380806" cy="442030"/>
          </a:xfrm>
          <a:prstGeom prst="rect">
            <a:avLst/>
          </a:prstGeom>
        </p:spPr>
      </p:pic>
    </p:spTree>
    <p:extLst>
      <p:ext uri="{BB962C8B-B14F-4D97-AF65-F5344CB8AC3E}">
        <p14:creationId xmlns:p14="http://schemas.microsoft.com/office/powerpoint/2010/main" val="1584329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 diagram of different types of land&#10;&#10;Description automatically generated">
            <a:extLst>
              <a:ext uri="{FF2B5EF4-FFF2-40B4-BE49-F238E27FC236}">
                <a16:creationId xmlns:a16="http://schemas.microsoft.com/office/drawing/2014/main" id="{2412C53F-F835-9AFC-447E-9D76356F608C}"/>
              </a:ext>
            </a:extLst>
          </p:cNvPr>
          <p:cNvPicPr>
            <a:picLocks noChangeAspect="1"/>
          </p:cNvPicPr>
          <p:nvPr/>
        </p:nvPicPr>
        <p:blipFill>
          <a:blip r:embed="rId2"/>
          <a:stretch>
            <a:fillRect/>
          </a:stretch>
        </p:blipFill>
        <p:spPr>
          <a:xfrm>
            <a:off x="3315438" y="0"/>
            <a:ext cx="8875059" cy="6858000"/>
          </a:xfrm>
          <a:prstGeom prst="rect">
            <a:avLst/>
          </a:prstGeom>
        </p:spPr>
      </p:pic>
      <p:sp>
        <p:nvSpPr>
          <p:cNvPr id="5" name="Rectangle 4">
            <a:extLst>
              <a:ext uri="{FF2B5EF4-FFF2-40B4-BE49-F238E27FC236}">
                <a16:creationId xmlns:a16="http://schemas.microsoft.com/office/drawing/2014/main" id="{1E485DB0-EE15-8407-282C-174C291826A6}"/>
              </a:ext>
            </a:extLst>
          </p:cNvPr>
          <p:cNvSpPr/>
          <p:nvPr/>
        </p:nvSpPr>
        <p:spPr>
          <a:xfrm>
            <a:off x="235248" y="450040"/>
            <a:ext cx="3007087" cy="6198281"/>
          </a:xfrm>
          <a:prstGeom prst="rect">
            <a:avLst/>
          </a:prstGeom>
          <a:solidFill>
            <a:schemeClr val="tx1"/>
          </a:solidFill>
          <a:ln w="57150">
            <a:solidFill>
              <a:srgbClr val="99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262F877-38D9-9F66-9645-6890E34A1FEC}"/>
              </a:ext>
            </a:extLst>
          </p:cNvPr>
          <p:cNvSpPr txBox="1"/>
          <p:nvPr/>
        </p:nvSpPr>
        <p:spPr>
          <a:xfrm>
            <a:off x="363103" y="608577"/>
            <a:ext cx="2778998"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bg1"/>
                </a:solidFill>
                <a:latin typeface="Arial"/>
                <a:ea typeface="Calibri"/>
                <a:cs typeface="Calibri"/>
              </a:rPr>
              <a:t>Environment </a:t>
            </a:r>
            <a:endParaRPr lang="en-US" sz="2000">
              <a:solidFill>
                <a:schemeClr val="bg1"/>
              </a:solidFill>
              <a:ea typeface="Calibri"/>
              <a:cs typeface="Calibri"/>
            </a:endParaRPr>
          </a:p>
          <a:p>
            <a:r>
              <a:rPr lang="en-US" sz="2000" b="1" dirty="0">
                <a:solidFill>
                  <a:schemeClr val="bg1"/>
                </a:solidFill>
                <a:latin typeface="Arial"/>
                <a:ea typeface="Calibri"/>
                <a:cs typeface="Calibri"/>
              </a:rPr>
              <a:t>Word Bank</a:t>
            </a:r>
            <a:endParaRPr lang="en-US" sz="2000">
              <a:solidFill>
                <a:schemeClr val="bg1"/>
              </a:solidFill>
              <a:ea typeface="Calibri"/>
              <a:cs typeface="Calibri"/>
            </a:endParaRPr>
          </a:p>
          <a:p>
            <a:pPr algn="r"/>
            <a:r>
              <a:rPr lang="en-US" sz="2000" i="1" dirty="0">
                <a:solidFill>
                  <a:schemeClr val="bg1"/>
                </a:solidFill>
                <a:latin typeface="Arial"/>
                <a:ea typeface="Calibri"/>
                <a:cs typeface="Calibri"/>
              </a:rPr>
              <a:t>Desert</a:t>
            </a:r>
          </a:p>
          <a:p>
            <a:pPr algn="r"/>
            <a:r>
              <a:rPr lang="en-US" sz="2000" i="1" dirty="0">
                <a:solidFill>
                  <a:schemeClr val="bg1"/>
                </a:solidFill>
                <a:latin typeface="Arial"/>
                <a:ea typeface="Calibri"/>
                <a:cs typeface="Calibri"/>
              </a:rPr>
              <a:t>River</a:t>
            </a:r>
          </a:p>
          <a:p>
            <a:pPr algn="r"/>
            <a:r>
              <a:rPr lang="en-US" sz="2000" i="1" dirty="0">
                <a:solidFill>
                  <a:schemeClr val="bg1"/>
                </a:solidFill>
                <a:latin typeface="Arial"/>
                <a:ea typeface="Calibri"/>
                <a:cs typeface="Calibri"/>
              </a:rPr>
              <a:t>Marsh</a:t>
            </a:r>
          </a:p>
          <a:p>
            <a:pPr algn="r"/>
            <a:r>
              <a:rPr lang="en-US" sz="2000" i="1" dirty="0">
                <a:solidFill>
                  <a:schemeClr val="bg1"/>
                </a:solidFill>
                <a:latin typeface="Arial"/>
                <a:ea typeface="Calibri"/>
                <a:cs typeface="Calibri"/>
              </a:rPr>
              <a:t>Reef</a:t>
            </a:r>
          </a:p>
          <a:p>
            <a:pPr algn="r"/>
            <a:r>
              <a:rPr lang="en-US" sz="2000" i="1" dirty="0">
                <a:solidFill>
                  <a:schemeClr val="bg1"/>
                </a:solidFill>
                <a:latin typeface="Arial"/>
                <a:ea typeface="Calibri"/>
                <a:cs typeface="Calibri"/>
              </a:rPr>
              <a:t>Lake</a:t>
            </a:r>
          </a:p>
          <a:p>
            <a:pPr algn="r"/>
            <a:r>
              <a:rPr lang="en-US" sz="2000" i="1" dirty="0">
                <a:solidFill>
                  <a:schemeClr val="bg1"/>
                </a:solidFill>
                <a:latin typeface="Arial"/>
                <a:ea typeface="Calibri"/>
                <a:cs typeface="Calibri"/>
              </a:rPr>
              <a:t>Lagoon</a:t>
            </a:r>
          </a:p>
          <a:p>
            <a:pPr algn="r"/>
            <a:r>
              <a:rPr lang="en-US" sz="2000" i="1" dirty="0">
                <a:solidFill>
                  <a:schemeClr val="bg1"/>
                </a:solidFill>
                <a:latin typeface="Arial"/>
                <a:ea typeface="Calibri"/>
                <a:cs typeface="Calibri"/>
              </a:rPr>
              <a:t>Mountain River</a:t>
            </a:r>
          </a:p>
          <a:p>
            <a:pPr algn="ctr"/>
            <a:endParaRPr lang="en-US" sz="2000" dirty="0">
              <a:solidFill>
                <a:schemeClr val="bg1"/>
              </a:solidFill>
              <a:latin typeface="Arial"/>
              <a:ea typeface="Calibri"/>
              <a:cs typeface="Calibri"/>
            </a:endParaRPr>
          </a:p>
          <a:p>
            <a:r>
              <a:rPr lang="en-US" sz="2000" b="1" dirty="0">
                <a:solidFill>
                  <a:schemeClr val="bg1"/>
                </a:solidFill>
                <a:latin typeface="Arial"/>
                <a:ea typeface="Calibri"/>
                <a:cs typeface="Calibri"/>
              </a:rPr>
              <a:t>Sedimentary Rock </a:t>
            </a:r>
          </a:p>
          <a:p>
            <a:r>
              <a:rPr lang="en-US" sz="2000" b="1" dirty="0">
                <a:solidFill>
                  <a:schemeClr val="bg1"/>
                </a:solidFill>
                <a:latin typeface="Arial"/>
                <a:ea typeface="Calibri"/>
                <a:cs typeface="Calibri"/>
              </a:rPr>
              <a:t>Word Bank</a:t>
            </a:r>
            <a:endParaRPr lang="en-US" sz="2000">
              <a:solidFill>
                <a:schemeClr val="bg1"/>
              </a:solidFill>
              <a:ea typeface="Calibri"/>
              <a:cs typeface="Calibri"/>
            </a:endParaRPr>
          </a:p>
          <a:p>
            <a:pPr algn="r"/>
            <a:r>
              <a:rPr lang="en-US" sz="2000" i="1" dirty="0">
                <a:solidFill>
                  <a:schemeClr val="bg1"/>
                </a:solidFill>
                <a:latin typeface="Arial"/>
                <a:ea typeface="Calibri"/>
                <a:cs typeface="Calibri"/>
              </a:rPr>
              <a:t>Shale</a:t>
            </a:r>
          </a:p>
          <a:p>
            <a:pPr algn="r"/>
            <a:r>
              <a:rPr lang="en-US" sz="2000" i="1" dirty="0">
                <a:solidFill>
                  <a:schemeClr val="bg1"/>
                </a:solidFill>
                <a:latin typeface="Arial"/>
                <a:ea typeface="Calibri"/>
                <a:cs typeface="Calibri"/>
              </a:rPr>
              <a:t>Breccia</a:t>
            </a:r>
          </a:p>
          <a:p>
            <a:pPr algn="r"/>
            <a:r>
              <a:rPr lang="en-US" sz="2000" i="1" dirty="0">
                <a:solidFill>
                  <a:schemeClr val="bg1"/>
                </a:solidFill>
                <a:latin typeface="Arial"/>
                <a:ea typeface="Calibri"/>
                <a:cs typeface="Calibri"/>
              </a:rPr>
              <a:t>Sandstone</a:t>
            </a:r>
          </a:p>
          <a:p>
            <a:pPr algn="r"/>
            <a:r>
              <a:rPr lang="en-US" sz="2000" i="1" dirty="0">
                <a:solidFill>
                  <a:schemeClr val="bg1"/>
                </a:solidFill>
                <a:latin typeface="Arial"/>
                <a:ea typeface="Calibri"/>
                <a:cs typeface="Calibri"/>
              </a:rPr>
              <a:t>Siltstone</a:t>
            </a:r>
          </a:p>
          <a:p>
            <a:pPr algn="r"/>
            <a:r>
              <a:rPr lang="en-US" sz="2000" i="1" dirty="0">
                <a:solidFill>
                  <a:schemeClr val="bg1"/>
                </a:solidFill>
                <a:latin typeface="Arial"/>
                <a:ea typeface="Calibri"/>
                <a:cs typeface="Calibri"/>
              </a:rPr>
              <a:t>Limestone</a:t>
            </a:r>
          </a:p>
          <a:p>
            <a:pPr algn="r"/>
            <a:r>
              <a:rPr lang="en-US" sz="2000" i="1" dirty="0">
                <a:solidFill>
                  <a:schemeClr val="bg1"/>
                </a:solidFill>
                <a:latin typeface="Arial"/>
                <a:ea typeface="Calibri"/>
                <a:cs typeface="Calibri"/>
              </a:rPr>
              <a:t>Coal</a:t>
            </a:r>
          </a:p>
          <a:p>
            <a:pPr algn="r"/>
            <a:r>
              <a:rPr lang="en-US" sz="2000" i="1" dirty="0">
                <a:solidFill>
                  <a:schemeClr val="bg1"/>
                </a:solidFill>
                <a:latin typeface="Arial"/>
                <a:ea typeface="Calibri"/>
                <a:cs typeface="Calibri"/>
              </a:rPr>
              <a:t>Conglomerate</a:t>
            </a:r>
          </a:p>
        </p:txBody>
      </p:sp>
    </p:spTree>
    <p:extLst>
      <p:ext uri="{BB962C8B-B14F-4D97-AF65-F5344CB8AC3E}">
        <p14:creationId xmlns:p14="http://schemas.microsoft.com/office/powerpoint/2010/main" val="3904140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201B37-A851-9A78-7005-A36A3958930F}"/>
              </a:ext>
            </a:extLst>
          </p:cNvPr>
          <p:cNvPicPr>
            <a:picLocks noChangeAspect="1"/>
          </p:cNvPicPr>
          <p:nvPr/>
        </p:nvPicPr>
        <p:blipFill>
          <a:blip r:embed="rId3"/>
          <a:stretch>
            <a:fillRect/>
          </a:stretch>
        </p:blipFill>
        <p:spPr>
          <a:xfrm>
            <a:off x="3446899" y="0"/>
            <a:ext cx="5299364" cy="6858000"/>
          </a:xfrm>
          <a:prstGeom prst="rect">
            <a:avLst/>
          </a:prstGeom>
        </p:spPr>
      </p:pic>
      <p:pic>
        <p:nvPicPr>
          <p:cNvPr id="4" name="Picture 3" descr="A close-up of a logo&#10;&#10;Description automatically generated">
            <a:extLst>
              <a:ext uri="{FF2B5EF4-FFF2-40B4-BE49-F238E27FC236}">
                <a16:creationId xmlns:a16="http://schemas.microsoft.com/office/drawing/2014/main" id="{9A540F93-13C0-F7A0-1225-98E81971DB3F}"/>
              </a:ext>
            </a:extLst>
          </p:cNvPr>
          <p:cNvPicPr>
            <a:picLocks noChangeAspect="1"/>
          </p:cNvPicPr>
          <p:nvPr/>
        </p:nvPicPr>
        <p:blipFill>
          <a:blip r:embed="rId4"/>
          <a:stretch>
            <a:fillRect/>
          </a:stretch>
        </p:blipFill>
        <p:spPr>
          <a:xfrm>
            <a:off x="10662886" y="6263656"/>
            <a:ext cx="1380806" cy="442030"/>
          </a:xfrm>
          <a:prstGeom prst="rect">
            <a:avLst/>
          </a:prstGeom>
        </p:spPr>
      </p:pic>
    </p:spTree>
    <p:extLst>
      <p:ext uri="{BB962C8B-B14F-4D97-AF65-F5344CB8AC3E}">
        <p14:creationId xmlns:p14="http://schemas.microsoft.com/office/powerpoint/2010/main" val="3415566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6D7F2-4A98-3478-1C89-9D9749982349}"/>
              </a:ext>
            </a:extLst>
          </p:cNvPr>
          <p:cNvSpPr>
            <a:spLocks noGrp="1"/>
          </p:cNvSpPr>
          <p:nvPr>
            <p:ph type="title"/>
          </p:nvPr>
        </p:nvSpPr>
        <p:spPr/>
        <p:txBody>
          <a:bodyPr/>
          <a:lstStyle/>
          <a:p>
            <a:r>
              <a:rPr lang="en-US" b="1" dirty="0">
                <a:solidFill>
                  <a:srgbClr val="000000"/>
                </a:solidFill>
                <a:latin typeface="Arial Narrow"/>
                <a:cs typeface="Arial"/>
              </a:rPr>
              <a:t>Rocks and the Environment</a:t>
            </a:r>
          </a:p>
        </p:txBody>
      </p:sp>
      <p:sp>
        <p:nvSpPr>
          <p:cNvPr id="3" name="Text Placeholder 2">
            <a:extLst>
              <a:ext uri="{FF2B5EF4-FFF2-40B4-BE49-F238E27FC236}">
                <a16:creationId xmlns:a16="http://schemas.microsoft.com/office/drawing/2014/main" id="{4BB675DA-2D4B-F0D8-E3CD-86945E353E2D}"/>
              </a:ext>
            </a:extLst>
          </p:cNvPr>
          <p:cNvSpPr>
            <a:spLocks noGrp="1"/>
          </p:cNvSpPr>
          <p:nvPr>
            <p:ph type="body" idx="1"/>
          </p:nvPr>
        </p:nvSpPr>
        <p:spPr/>
        <p:txBody>
          <a:bodyPr>
            <a:normAutofit/>
          </a:bodyPr>
          <a:lstStyle/>
          <a:p>
            <a:r>
              <a:rPr lang="en-US" sz="3200">
                <a:solidFill>
                  <a:srgbClr val="0051BA"/>
                </a:solidFill>
                <a:latin typeface="Arial"/>
                <a:cs typeface="Arial"/>
              </a:rPr>
              <a:t>Teaching Tips</a:t>
            </a:r>
          </a:p>
        </p:txBody>
      </p:sp>
      <p:sp>
        <p:nvSpPr>
          <p:cNvPr id="4" name="Content Placeholder 3">
            <a:extLst>
              <a:ext uri="{FF2B5EF4-FFF2-40B4-BE49-F238E27FC236}">
                <a16:creationId xmlns:a16="http://schemas.microsoft.com/office/drawing/2014/main" id="{6FDDCA13-C18D-1025-013D-AF39CB31605B}"/>
              </a:ext>
            </a:extLst>
          </p:cNvPr>
          <p:cNvSpPr>
            <a:spLocks noGrp="1"/>
          </p:cNvSpPr>
          <p:nvPr>
            <p:ph sz="half" idx="2"/>
          </p:nvPr>
        </p:nvSpPr>
        <p:spPr>
          <a:xfrm>
            <a:off x="839788" y="2505075"/>
            <a:ext cx="5157787" cy="4068145"/>
          </a:xfrm>
        </p:spPr>
        <p:txBody>
          <a:bodyPr vert="horz" lIns="91440" tIns="45720" rIns="91440" bIns="45720" rtlCol="0" anchor="t">
            <a:normAutofit/>
          </a:bodyPr>
          <a:lstStyle/>
          <a:p>
            <a:pPr marL="342900" indent="-342900"/>
            <a:r>
              <a:rPr lang="en-US" sz="2400" dirty="0">
                <a:solidFill>
                  <a:srgbClr val="000000"/>
                </a:solidFill>
                <a:latin typeface="Arial"/>
                <a:ea typeface="+mn-lt"/>
                <a:cs typeface="Arial"/>
              </a:rPr>
              <a:t>It is important to distinguish that Part 1 seeks to identify where each type of rock FORMS, not necessarily identify which types of rocks can be found in those environments currently</a:t>
            </a:r>
          </a:p>
          <a:p>
            <a:pPr marL="342900" indent="-342900"/>
            <a:r>
              <a:rPr lang="en-US" sz="2400" dirty="0">
                <a:solidFill>
                  <a:srgbClr val="000000"/>
                </a:solidFill>
                <a:latin typeface="Arial"/>
                <a:ea typeface="Calibri"/>
                <a:cs typeface="Arial"/>
              </a:rPr>
              <a:t>To increase difficulty of Part 1, remove the fill-in-the-blank text and guide students through identifying the rock samples manually</a:t>
            </a:r>
          </a:p>
          <a:p>
            <a:pPr marL="342900" indent="-342900"/>
            <a:endParaRPr lang="en-US" sz="2400">
              <a:solidFill>
                <a:srgbClr val="000000"/>
              </a:solidFill>
              <a:latin typeface="Arial"/>
              <a:cs typeface="Arial"/>
            </a:endParaRPr>
          </a:p>
          <a:p>
            <a:endParaRPr lang="en-US" sz="2400">
              <a:solidFill>
                <a:srgbClr val="000000"/>
              </a:solidFill>
              <a:latin typeface="Arial"/>
              <a:cs typeface="Arial"/>
            </a:endParaRPr>
          </a:p>
        </p:txBody>
      </p:sp>
      <p:sp>
        <p:nvSpPr>
          <p:cNvPr id="5" name="Text Placeholder 4">
            <a:extLst>
              <a:ext uri="{FF2B5EF4-FFF2-40B4-BE49-F238E27FC236}">
                <a16:creationId xmlns:a16="http://schemas.microsoft.com/office/drawing/2014/main" id="{F2662A7F-EF20-FCD2-42B2-326DFF45CDED}"/>
              </a:ext>
            </a:extLst>
          </p:cNvPr>
          <p:cNvSpPr>
            <a:spLocks noGrp="1"/>
          </p:cNvSpPr>
          <p:nvPr>
            <p:ph type="body" sz="quarter" idx="3"/>
          </p:nvPr>
        </p:nvSpPr>
        <p:spPr/>
        <p:txBody>
          <a:bodyPr>
            <a:normAutofit/>
          </a:bodyPr>
          <a:lstStyle/>
          <a:p>
            <a:r>
              <a:rPr lang="en-US" sz="3200">
                <a:solidFill>
                  <a:srgbClr val="0051BA"/>
                </a:solidFill>
                <a:latin typeface="Arial"/>
                <a:cs typeface="Arial"/>
              </a:rPr>
              <a:t>Assessment</a:t>
            </a:r>
          </a:p>
        </p:txBody>
      </p:sp>
      <p:sp>
        <p:nvSpPr>
          <p:cNvPr id="6" name="Content Placeholder 5">
            <a:extLst>
              <a:ext uri="{FF2B5EF4-FFF2-40B4-BE49-F238E27FC236}">
                <a16:creationId xmlns:a16="http://schemas.microsoft.com/office/drawing/2014/main" id="{6E2385D2-3820-B930-55C9-11197A2F6B6C}"/>
              </a:ext>
            </a:extLst>
          </p:cNvPr>
          <p:cNvSpPr>
            <a:spLocks noGrp="1"/>
          </p:cNvSpPr>
          <p:nvPr>
            <p:ph sz="quarter" idx="4"/>
          </p:nvPr>
        </p:nvSpPr>
        <p:spPr/>
        <p:txBody>
          <a:bodyPr vert="horz" lIns="91440" tIns="45720" rIns="91440" bIns="45720" rtlCol="0" anchor="t">
            <a:normAutofit/>
          </a:bodyPr>
          <a:lstStyle/>
          <a:p>
            <a:pPr marL="342900" indent="-342900"/>
            <a:r>
              <a:rPr lang="en-US" sz="2400" dirty="0">
                <a:solidFill>
                  <a:srgbClr val="000000"/>
                </a:solidFill>
                <a:latin typeface="Arial"/>
                <a:ea typeface="Verdana"/>
                <a:cs typeface="Arial"/>
              </a:rPr>
              <a:t>Part 1: Students should have a completed environment sheet showing where each rock type can be found</a:t>
            </a:r>
          </a:p>
          <a:p>
            <a:pPr marL="342900" indent="-342900"/>
            <a:r>
              <a:rPr lang="en-US" sz="2400" dirty="0">
                <a:solidFill>
                  <a:srgbClr val="000000"/>
                </a:solidFill>
                <a:latin typeface="Arial"/>
                <a:ea typeface="Verdana"/>
                <a:cs typeface="Arial"/>
              </a:rPr>
              <a:t>Part 2: Students should have a completed cross-section sheet showing what the Oklahoma environment was like when each layer of rock formed</a:t>
            </a:r>
          </a:p>
          <a:p>
            <a:endParaRPr lang="en-US" sz="2400">
              <a:solidFill>
                <a:srgbClr val="000000"/>
              </a:solidFill>
              <a:latin typeface="Arial"/>
              <a:ea typeface="+mn-lt"/>
              <a:cs typeface="Arial"/>
            </a:endParaRPr>
          </a:p>
          <a:p>
            <a:endParaRPr lang="en-US" sz="2400">
              <a:solidFill>
                <a:srgbClr val="000000"/>
              </a:solidFill>
              <a:latin typeface="Arial"/>
              <a:cs typeface="Arial"/>
            </a:endParaRPr>
          </a:p>
        </p:txBody>
      </p:sp>
      <p:sp>
        <p:nvSpPr>
          <p:cNvPr id="8" name="Rectangle 3">
            <a:extLst>
              <a:ext uri="{FF2B5EF4-FFF2-40B4-BE49-F238E27FC236}">
                <a16:creationId xmlns:a16="http://schemas.microsoft.com/office/drawing/2014/main" id="{0729BACC-D072-D374-3319-B04B8FDA74D3}"/>
              </a:ext>
            </a:extLst>
          </p:cNvPr>
          <p:cNvSpPr/>
          <p:nvPr/>
        </p:nvSpPr>
        <p:spPr>
          <a:xfrm>
            <a:off x="10154087" y="636943"/>
            <a:ext cx="2170877" cy="635914"/>
          </a:xfrm>
          <a:prstGeom prst="round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dirty="0">
                <a:latin typeface="Arial"/>
                <a:cs typeface="Arial"/>
              </a:rPr>
              <a:t>Grade 4 </a:t>
            </a:r>
          </a:p>
        </p:txBody>
      </p:sp>
      <p:pic>
        <p:nvPicPr>
          <p:cNvPr id="9" name="Picture 8" descr="A close-up of a logo&#10;&#10;Description automatically generated">
            <a:extLst>
              <a:ext uri="{FF2B5EF4-FFF2-40B4-BE49-F238E27FC236}">
                <a16:creationId xmlns:a16="http://schemas.microsoft.com/office/drawing/2014/main" id="{A5E316BB-215E-8598-116B-299DC257FB62}"/>
              </a:ext>
            </a:extLst>
          </p:cNvPr>
          <p:cNvPicPr>
            <a:picLocks noChangeAspect="1"/>
          </p:cNvPicPr>
          <p:nvPr/>
        </p:nvPicPr>
        <p:blipFill>
          <a:blip r:embed="rId2"/>
          <a:stretch>
            <a:fillRect/>
          </a:stretch>
        </p:blipFill>
        <p:spPr>
          <a:xfrm>
            <a:off x="10662886" y="6263656"/>
            <a:ext cx="1380806" cy="442030"/>
          </a:xfrm>
          <a:prstGeom prst="rect">
            <a:avLst/>
          </a:prstGeom>
        </p:spPr>
      </p:pic>
    </p:spTree>
    <p:extLst>
      <p:ext uri="{BB962C8B-B14F-4D97-AF65-F5344CB8AC3E}">
        <p14:creationId xmlns:p14="http://schemas.microsoft.com/office/powerpoint/2010/main" val="1653164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484D-0664-9640-8812-3CC46CC5E689}"/>
              </a:ext>
            </a:extLst>
          </p:cNvPr>
          <p:cNvSpPr>
            <a:spLocks noGrp="1"/>
          </p:cNvSpPr>
          <p:nvPr>
            <p:ph type="title"/>
          </p:nvPr>
        </p:nvSpPr>
        <p:spPr>
          <a:xfrm>
            <a:off x="1614306" y="549832"/>
            <a:ext cx="9733144" cy="2852737"/>
          </a:xfrm>
        </p:spPr>
        <p:txBody>
          <a:bodyPr>
            <a:normAutofit/>
          </a:bodyPr>
          <a:lstStyle/>
          <a:p>
            <a:r>
              <a:rPr lang="en-US" sz="5400" b="1" dirty="0">
                <a:solidFill>
                  <a:schemeClr val="bg1"/>
                </a:solidFill>
                <a:latin typeface="Arial Narrow"/>
                <a:ea typeface="Calibri Light"/>
                <a:cs typeface="Arial"/>
              </a:rPr>
              <a:t>Critical Minerals in the World</a:t>
            </a:r>
          </a:p>
        </p:txBody>
      </p:sp>
      <p:sp>
        <p:nvSpPr>
          <p:cNvPr id="3" name="Text Placeholder 2">
            <a:extLst>
              <a:ext uri="{FF2B5EF4-FFF2-40B4-BE49-F238E27FC236}">
                <a16:creationId xmlns:a16="http://schemas.microsoft.com/office/drawing/2014/main" id="{77D6061D-0508-2A57-ECDA-CD19072DBF58}"/>
              </a:ext>
            </a:extLst>
          </p:cNvPr>
          <p:cNvSpPr>
            <a:spLocks noGrp="1"/>
          </p:cNvSpPr>
          <p:nvPr>
            <p:ph type="body" idx="1"/>
          </p:nvPr>
        </p:nvSpPr>
        <p:spPr>
          <a:xfrm>
            <a:off x="1614306" y="3516533"/>
            <a:ext cx="8541561" cy="2190589"/>
          </a:xfrm>
        </p:spPr>
        <p:txBody>
          <a:bodyPr vert="horz" lIns="91440" tIns="45720" rIns="91440" bIns="45720" rtlCol="0" anchor="t">
            <a:noAutofit/>
          </a:bodyPr>
          <a:lstStyle/>
          <a:p>
            <a:r>
              <a:rPr lang="en-US" b="1" dirty="0">
                <a:solidFill>
                  <a:srgbClr val="0051BA"/>
                </a:solidFill>
                <a:latin typeface="Arial"/>
                <a:ea typeface="+mn-lt"/>
                <a:cs typeface="Arial"/>
              </a:rPr>
              <a:t>Given a map of the world, students will identify where major sources of critical minerals are located</a:t>
            </a:r>
          </a:p>
          <a:p>
            <a:endParaRPr lang="en-US" b="1">
              <a:solidFill>
                <a:srgbClr val="0051BA"/>
              </a:solidFill>
              <a:latin typeface="Arial"/>
              <a:ea typeface="+mn-lt"/>
              <a:cs typeface="Arial"/>
            </a:endParaRPr>
          </a:p>
        </p:txBody>
      </p:sp>
      <p:sp>
        <p:nvSpPr>
          <p:cNvPr id="4" name="Rectangle 3">
            <a:extLst>
              <a:ext uri="{FF2B5EF4-FFF2-40B4-BE49-F238E27FC236}">
                <a16:creationId xmlns:a16="http://schemas.microsoft.com/office/drawing/2014/main" id="{539AE61A-A305-DDEC-2B5C-35FE5653F0D4}"/>
              </a:ext>
            </a:extLst>
          </p:cNvPr>
          <p:cNvSpPr/>
          <p:nvPr/>
        </p:nvSpPr>
        <p:spPr>
          <a:xfrm>
            <a:off x="10154087" y="2600755"/>
            <a:ext cx="2170877" cy="635914"/>
          </a:xfrm>
          <a:prstGeom prst="round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dirty="0">
                <a:latin typeface="Arial"/>
                <a:cs typeface="Arial"/>
              </a:rPr>
              <a:t>Grade 6 </a:t>
            </a:r>
          </a:p>
        </p:txBody>
      </p:sp>
      <p:pic>
        <p:nvPicPr>
          <p:cNvPr id="7" name="Picture 6" descr="A close-up of a logo&#10;&#10;Description automatically generated">
            <a:extLst>
              <a:ext uri="{FF2B5EF4-FFF2-40B4-BE49-F238E27FC236}">
                <a16:creationId xmlns:a16="http://schemas.microsoft.com/office/drawing/2014/main" id="{BA1F67F8-64B6-9E83-5927-3A068CE9EBB3}"/>
              </a:ext>
            </a:extLst>
          </p:cNvPr>
          <p:cNvPicPr>
            <a:picLocks noChangeAspect="1"/>
          </p:cNvPicPr>
          <p:nvPr/>
        </p:nvPicPr>
        <p:blipFill>
          <a:blip r:embed="rId2"/>
          <a:stretch>
            <a:fillRect/>
          </a:stretch>
        </p:blipFill>
        <p:spPr>
          <a:xfrm>
            <a:off x="10662886" y="6263656"/>
            <a:ext cx="1380806" cy="442030"/>
          </a:xfrm>
          <a:prstGeom prst="rect">
            <a:avLst/>
          </a:prstGeom>
        </p:spPr>
      </p:pic>
      <p:sp>
        <p:nvSpPr>
          <p:cNvPr id="9" name="Rectangle 14">
            <a:extLst>
              <a:ext uri="{FF2B5EF4-FFF2-40B4-BE49-F238E27FC236}">
                <a16:creationId xmlns:a16="http://schemas.microsoft.com/office/drawing/2014/main" id="{2D0D0FB8-96ED-B87C-341E-72764A7AD386}"/>
              </a:ext>
            </a:extLst>
          </p:cNvPr>
          <p:cNvSpPr/>
          <p:nvPr/>
        </p:nvSpPr>
        <p:spPr>
          <a:xfrm rot="16200000">
            <a:off x="245886" y="2966174"/>
            <a:ext cx="1461814" cy="925650"/>
          </a:xfrm>
          <a:prstGeom prst="round2Same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6600" b="1">
              <a:latin typeface="Arial Narrow"/>
              <a:ea typeface="Calibri"/>
              <a:cs typeface="Calibri"/>
            </a:endParaRPr>
          </a:p>
        </p:txBody>
      </p:sp>
    </p:spTree>
    <p:extLst>
      <p:ext uri="{BB962C8B-B14F-4D97-AF65-F5344CB8AC3E}">
        <p14:creationId xmlns:p14="http://schemas.microsoft.com/office/powerpoint/2010/main" val="14729975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484D-0664-9640-8812-3CC46CC5E689}"/>
              </a:ext>
            </a:extLst>
          </p:cNvPr>
          <p:cNvSpPr>
            <a:spLocks noGrp="1"/>
          </p:cNvSpPr>
          <p:nvPr>
            <p:ph type="title"/>
          </p:nvPr>
        </p:nvSpPr>
        <p:spPr>
          <a:xfrm>
            <a:off x="1614306" y="427093"/>
            <a:ext cx="9733144" cy="2852737"/>
          </a:xfrm>
        </p:spPr>
        <p:txBody>
          <a:bodyPr/>
          <a:lstStyle/>
          <a:p>
            <a:r>
              <a:rPr lang="en-US" b="1">
                <a:solidFill>
                  <a:schemeClr val="bg1"/>
                </a:solidFill>
                <a:latin typeface="Arial Narrow"/>
                <a:cs typeface="Arial"/>
              </a:rPr>
              <a:t>Toilet Paper Timeline</a:t>
            </a:r>
            <a:endParaRPr lang="en-US" b="1">
              <a:solidFill>
                <a:schemeClr val="bg1"/>
              </a:solidFill>
              <a:latin typeface="Arial Narrow"/>
              <a:ea typeface="Calibri Light"/>
              <a:cs typeface="Arial"/>
            </a:endParaRPr>
          </a:p>
        </p:txBody>
      </p:sp>
      <p:sp>
        <p:nvSpPr>
          <p:cNvPr id="3" name="Text Placeholder 2">
            <a:extLst>
              <a:ext uri="{FF2B5EF4-FFF2-40B4-BE49-F238E27FC236}">
                <a16:creationId xmlns:a16="http://schemas.microsoft.com/office/drawing/2014/main" id="{77D6061D-0508-2A57-ECDA-CD19072DBF58}"/>
              </a:ext>
            </a:extLst>
          </p:cNvPr>
          <p:cNvSpPr>
            <a:spLocks noGrp="1"/>
          </p:cNvSpPr>
          <p:nvPr>
            <p:ph type="body" idx="1"/>
          </p:nvPr>
        </p:nvSpPr>
        <p:spPr>
          <a:xfrm>
            <a:off x="1614306" y="3393794"/>
            <a:ext cx="8541561" cy="1489959"/>
          </a:xfrm>
        </p:spPr>
        <p:txBody>
          <a:bodyPr vert="horz" lIns="91440" tIns="45720" rIns="91440" bIns="45720" rtlCol="0" anchor="t">
            <a:normAutofit/>
          </a:bodyPr>
          <a:lstStyle/>
          <a:p>
            <a:r>
              <a:rPr lang="en-US" b="1">
                <a:solidFill>
                  <a:srgbClr val="0051BA"/>
                </a:solidFill>
                <a:latin typeface="Arial"/>
                <a:ea typeface="+mn-lt"/>
                <a:cs typeface="Arial"/>
              </a:rPr>
              <a:t>Given a series of cards with geologic events, students must determine their chronologic order, then place each event on an accurately scaled timeline.</a:t>
            </a:r>
          </a:p>
        </p:txBody>
      </p:sp>
      <p:sp>
        <p:nvSpPr>
          <p:cNvPr id="4" name="Rectangle 3">
            <a:extLst>
              <a:ext uri="{FF2B5EF4-FFF2-40B4-BE49-F238E27FC236}">
                <a16:creationId xmlns:a16="http://schemas.microsoft.com/office/drawing/2014/main" id="{539AE61A-A305-DDEC-2B5C-35FE5653F0D4}"/>
              </a:ext>
            </a:extLst>
          </p:cNvPr>
          <p:cNvSpPr/>
          <p:nvPr/>
        </p:nvSpPr>
        <p:spPr>
          <a:xfrm>
            <a:off x="10154087" y="2478016"/>
            <a:ext cx="2170877" cy="635914"/>
          </a:xfrm>
          <a:prstGeom prst="round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latin typeface="Arial"/>
                <a:cs typeface="Arial"/>
              </a:rPr>
              <a:t>Grade 2 </a:t>
            </a:r>
          </a:p>
        </p:txBody>
      </p:sp>
      <p:sp>
        <p:nvSpPr>
          <p:cNvPr id="6" name="Rectangle 14">
            <a:extLst>
              <a:ext uri="{FF2B5EF4-FFF2-40B4-BE49-F238E27FC236}">
                <a16:creationId xmlns:a16="http://schemas.microsoft.com/office/drawing/2014/main" id="{5EB43569-EF9F-A744-1AD5-F565127C8EAF}"/>
              </a:ext>
            </a:extLst>
          </p:cNvPr>
          <p:cNvSpPr/>
          <p:nvPr/>
        </p:nvSpPr>
        <p:spPr>
          <a:xfrm rot="16200000">
            <a:off x="48585" y="2968732"/>
            <a:ext cx="1856416" cy="925650"/>
          </a:xfrm>
          <a:prstGeom prst="round2Same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6600" b="1">
              <a:latin typeface="Arial Narrow"/>
              <a:ea typeface="Calibri"/>
              <a:cs typeface="Calibri"/>
            </a:endParaRPr>
          </a:p>
        </p:txBody>
      </p:sp>
      <p:pic>
        <p:nvPicPr>
          <p:cNvPr id="8" name="Picture 7" descr="A close-up of a logo&#10;&#10;Description automatically generated">
            <a:extLst>
              <a:ext uri="{FF2B5EF4-FFF2-40B4-BE49-F238E27FC236}">
                <a16:creationId xmlns:a16="http://schemas.microsoft.com/office/drawing/2014/main" id="{9F86D79C-083C-CC36-CDD2-64B98601F0D9}"/>
              </a:ext>
            </a:extLst>
          </p:cNvPr>
          <p:cNvPicPr>
            <a:picLocks noChangeAspect="1"/>
          </p:cNvPicPr>
          <p:nvPr/>
        </p:nvPicPr>
        <p:blipFill>
          <a:blip r:embed="rId2"/>
          <a:stretch>
            <a:fillRect/>
          </a:stretch>
        </p:blipFill>
        <p:spPr>
          <a:xfrm>
            <a:off x="10662886" y="6263656"/>
            <a:ext cx="1380806" cy="442030"/>
          </a:xfrm>
          <a:prstGeom prst="rect">
            <a:avLst/>
          </a:prstGeom>
        </p:spPr>
      </p:pic>
    </p:spTree>
    <p:extLst>
      <p:ext uri="{BB962C8B-B14F-4D97-AF65-F5344CB8AC3E}">
        <p14:creationId xmlns:p14="http://schemas.microsoft.com/office/powerpoint/2010/main" val="1341192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6D7F2-4A98-3478-1C89-9D9749982349}"/>
              </a:ext>
            </a:extLst>
          </p:cNvPr>
          <p:cNvSpPr>
            <a:spLocks noGrp="1"/>
          </p:cNvSpPr>
          <p:nvPr>
            <p:ph type="title"/>
          </p:nvPr>
        </p:nvSpPr>
        <p:spPr/>
        <p:txBody>
          <a:bodyPr/>
          <a:lstStyle/>
          <a:p>
            <a:r>
              <a:rPr lang="en-US" b="1" dirty="0">
                <a:solidFill>
                  <a:schemeClr val="bg1"/>
                </a:solidFill>
                <a:latin typeface="Arial Narrow"/>
                <a:cs typeface="Arial"/>
              </a:rPr>
              <a:t>Critical Minerals in the World</a:t>
            </a:r>
            <a:endParaRPr lang="en-US" b="1" dirty="0">
              <a:solidFill>
                <a:schemeClr val="bg1"/>
              </a:solidFill>
              <a:latin typeface="Arial Narrow"/>
              <a:ea typeface="Calibri Light"/>
              <a:cs typeface="Arial"/>
            </a:endParaRPr>
          </a:p>
        </p:txBody>
      </p:sp>
      <p:sp>
        <p:nvSpPr>
          <p:cNvPr id="3" name="Text Placeholder 2">
            <a:extLst>
              <a:ext uri="{FF2B5EF4-FFF2-40B4-BE49-F238E27FC236}">
                <a16:creationId xmlns:a16="http://schemas.microsoft.com/office/drawing/2014/main" id="{4BB675DA-2D4B-F0D8-E3CD-86945E353E2D}"/>
              </a:ext>
            </a:extLst>
          </p:cNvPr>
          <p:cNvSpPr>
            <a:spLocks noGrp="1"/>
          </p:cNvSpPr>
          <p:nvPr>
            <p:ph type="body" idx="1"/>
          </p:nvPr>
        </p:nvSpPr>
        <p:spPr/>
        <p:txBody>
          <a:bodyPr>
            <a:normAutofit/>
          </a:bodyPr>
          <a:lstStyle/>
          <a:p>
            <a:r>
              <a:rPr lang="en-US" sz="3200">
                <a:solidFill>
                  <a:srgbClr val="0051BA"/>
                </a:solidFill>
                <a:latin typeface="Arial"/>
                <a:cs typeface="Arial"/>
              </a:rPr>
              <a:t>Course Context</a:t>
            </a:r>
          </a:p>
        </p:txBody>
      </p:sp>
      <p:sp>
        <p:nvSpPr>
          <p:cNvPr id="4" name="Content Placeholder 3">
            <a:extLst>
              <a:ext uri="{FF2B5EF4-FFF2-40B4-BE49-F238E27FC236}">
                <a16:creationId xmlns:a16="http://schemas.microsoft.com/office/drawing/2014/main" id="{6FDDCA13-C18D-1025-013D-AF39CB31605B}"/>
              </a:ext>
            </a:extLst>
          </p:cNvPr>
          <p:cNvSpPr>
            <a:spLocks noGrp="1"/>
          </p:cNvSpPr>
          <p:nvPr>
            <p:ph sz="half" idx="2"/>
          </p:nvPr>
        </p:nvSpPr>
        <p:spPr/>
        <p:txBody>
          <a:bodyPr vert="horz" lIns="91440" tIns="45720" rIns="91440" bIns="45720" rtlCol="0" anchor="t">
            <a:normAutofit fontScale="92500" lnSpcReduction="10000"/>
          </a:bodyPr>
          <a:lstStyle/>
          <a:p>
            <a:r>
              <a:rPr lang="en-US" sz="2600" dirty="0">
                <a:solidFill>
                  <a:srgbClr val="000000"/>
                </a:solidFill>
                <a:latin typeface="Arial"/>
                <a:ea typeface="+mn-lt"/>
                <a:cs typeface="Arial"/>
              </a:rPr>
              <a:t>This activity defines and identifies critical minerals</a:t>
            </a:r>
          </a:p>
          <a:p>
            <a:r>
              <a:rPr lang="en-US" sz="2600" dirty="0">
                <a:solidFill>
                  <a:srgbClr val="000000"/>
                </a:solidFill>
                <a:latin typeface="Arial"/>
                <a:ea typeface="+mn-lt"/>
                <a:cs typeface="Arial"/>
              </a:rPr>
              <a:t>Can be paired with any science lesson exploring minerals in the rock cycle, and social studies lessons exploring the distribution of natural resources in Oklahoma and around the world</a:t>
            </a:r>
          </a:p>
        </p:txBody>
      </p:sp>
      <p:sp>
        <p:nvSpPr>
          <p:cNvPr id="5" name="Text Placeholder 4">
            <a:extLst>
              <a:ext uri="{FF2B5EF4-FFF2-40B4-BE49-F238E27FC236}">
                <a16:creationId xmlns:a16="http://schemas.microsoft.com/office/drawing/2014/main" id="{F2662A7F-EF20-FCD2-42B2-326DFF45CDED}"/>
              </a:ext>
            </a:extLst>
          </p:cNvPr>
          <p:cNvSpPr>
            <a:spLocks noGrp="1"/>
          </p:cNvSpPr>
          <p:nvPr>
            <p:ph type="body" sz="quarter" idx="3"/>
          </p:nvPr>
        </p:nvSpPr>
        <p:spPr/>
        <p:txBody>
          <a:bodyPr>
            <a:normAutofit/>
          </a:bodyPr>
          <a:lstStyle/>
          <a:p>
            <a:r>
              <a:rPr lang="en-US" sz="3200">
                <a:solidFill>
                  <a:srgbClr val="0051BA"/>
                </a:solidFill>
                <a:latin typeface="Arial"/>
                <a:cs typeface="Arial"/>
              </a:rPr>
              <a:t>Standards Met</a:t>
            </a:r>
          </a:p>
        </p:txBody>
      </p:sp>
      <p:sp>
        <p:nvSpPr>
          <p:cNvPr id="6" name="Content Placeholder 5">
            <a:extLst>
              <a:ext uri="{FF2B5EF4-FFF2-40B4-BE49-F238E27FC236}">
                <a16:creationId xmlns:a16="http://schemas.microsoft.com/office/drawing/2014/main" id="{6E2385D2-3820-B930-55C9-11197A2F6B6C}"/>
              </a:ext>
            </a:extLst>
          </p:cNvPr>
          <p:cNvSpPr>
            <a:spLocks noGrp="1"/>
          </p:cNvSpPr>
          <p:nvPr>
            <p:ph sz="quarter" idx="4"/>
          </p:nvPr>
        </p:nvSpPr>
        <p:spPr/>
        <p:txBody>
          <a:bodyPr vert="horz" lIns="91440" tIns="45720" rIns="91440" bIns="45720" rtlCol="0" anchor="t">
            <a:normAutofit fontScale="92500" lnSpcReduction="10000"/>
          </a:bodyPr>
          <a:lstStyle/>
          <a:p>
            <a:r>
              <a:rPr lang="en-US" sz="2400" dirty="0">
                <a:solidFill>
                  <a:srgbClr val="000000"/>
                </a:solidFill>
                <a:latin typeface="Arial"/>
                <a:ea typeface="+mn-lt"/>
                <a:cs typeface="Arial"/>
              </a:rPr>
              <a:t>Science</a:t>
            </a:r>
          </a:p>
          <a:p>
            <a:pPr lvl="1">
              <a:buFont typeface="Courier New" panose="020B0604020202020204" pitchFamily="34" charset="0"/>
              <a:buChar char="o"/>
            </a:pPr>
            <a:r>
              <a:rPr lang="en-US" sz="2000" b="1" dirty="0">
                <a:solidFill>
                  <a:srgbClr val="85898A"/>
                </a:solidFill>
                <a:latin typeface="Arial"/>
                <a:ea typeface="+mn-lt"/>
                <a:cs typeface="Arial"/>
              </a:rPr>
              <a:t>6.ESS2.1</a:t>
            </a:r>
            <a:r>
              <a:rPr lang="en-US" sz="2000" dirty="0">
                <a:solidFill>
                  <a:srgbClr val="85898A"/>
                </a:solidFill>
                <a:latin typeface="Arial"/>
                <a:ea typeface="+mn-lt"/>
                <a:cs typeface="Arial"/>
              </a:rPr>
              <a:t>:</a:t>
            </a:r>
            <a:r>
              <a:rPr lang="en-US" sz="2000" dirty="0">
                <a:solidFill>
                  <a:schemeClr val="bg1"/>
                </a:solidFill>
                <a:latin typeface="Arial"/>
                <a:ea typeface="+mn-lt"/>
                <a:cs typeface="Arial"/>
              </a:rPr>
              <a:t> </a:t>
            </a:r>
            <a:r>
              <a:rPr lang="en-US" sz="2000" i="1">
                <a:solidFill>
                  <a:schemeClr val="bg1"/>
                </a:solidFill>
                <a:latin typeface="Arial"/>
                <a:ea typeface="+mn-lt"/>
                <a:cs typeface="Arial"/>
              </a:rPr>
              <a:t>Develop</a:t>
            </a:r>
            <a:r>
              <a:rPr lang="en-US" sz="2000" i="1" dirty="0">
                <a:solidFill>
                  <a:schemeClr val="bg1"/>
                </a:solidFill>
                <a:latin typeface="Arial"/>
                <a:ea typeface="+mn-lt"/>
                <a:cs typeface="Arial"/>
              </a:rPr>
              <a:t> a model to describe the cycling of Earth’s materials and the flow of energy that drives these processes within and </a:t>
            </a:r>
            <a:r>
              <a:rPr lang="en-US" sz="2000" i="1">
                <a:solidFill>
                  <a:schemeClr val="bg1"/>
                </a:solidFill>
                <a:latin typeface="Arial"/>
                <a:ea typeface="+mn-lt"/>
                <a:cs typeface="Arial"/>
              </a:rPr>
              <a:t>among Earth’s systems</a:t>
            </a:r>
          </a:p>
          <a:p>
            <a:r>
              <a:rPr lang="en-US" sz="2400" dirty="0">
                <a:solidFill>
                  <a:schemeClr val="bg1"/>
                </a:solidFill>
                <a:latin typeface="Arial"/>
                <a:ea typeface="+mn-lt"/>
                <a:cs typeface="Arial"/>
              </a:rPr>
              <a:t>Social Studies</a:t>
            </a:r>
          </a:p>
          <a:p>
            <a:pPr lvl="1">
              <a:buFont typeface="Courier New,monospace" panose="020B0604020202020204" pitchFamily="34" charset="0"/>
              <a:buChar char="o"/>
            </a:pPr>
            <a:r>
              <a:rPr lang="en-US" sz="2000" b="1" dirty="0">
                <a:solidFill>
                  <a:srgbClr val="85898A"/>
                </a:solidFill>
                <a:latin typeface="Arial"/>
                <a:ea typeface="+mn-lt"/>
                <a:cs typeface="Arial"/>
              </a:rPr>
              <a:t>6.2.3</a:t>
            </a:r>
            <a:r>
              <a:rPr lang="en-US" sz="2000" dirty="0">
                <a:solidFill>
                  <a:srgbClr val="85898A"/>
                </a:solidFill>
                <a:latin typeface="Arial"/>
                <a:ea typeface="+mn-lt"/>
                <a:cs typeface="Arial"/>
              </a:rPr>
              <a:t>:</a:t>
            </a:r>
            <a:r>
              <a:rPr lang="en-US" sz="2000" dirty="0">
                <a:solidFill>
                  <a:schemeClr val="bg1"/>
                </a:solidFill>
                <a:latin typeface="Arial"/>
                <a:ea typeface="+mn-lt"/>
                <a:cs typeface="Arial"/>
              </a:rPr>
              <a:t> </a:t>
            </a:r>
            <a:r>
              <a:rPr lang="en-US" sz="2000" i="1" dirty="0">
                <a:solidFill>
                  <a:schemeClr val="bg1"/>
                </a:solidFill>
                <a:latin typeface="Arial"/>
                <a:ea typeface="+mn-lt"/>
                <a:cs typeface="Arial"/>
              </a:rPr>
              <a:t>Describe the predominant natural resources found in each </a:t>
            </a:r>
            <a:r>
              <a:rPr lang="en-US" sz="2000" i="1">
                <a:solidFill>
                  <a:schemeClr val="bg1"/>
                </a:solidFill>
                <a:latin typeface="Arial"/>
                <a:ea typeface="+mn-lt"/>
                <a:cs typeface="Arial"/>
              </a:rPr>
              <a:t>region</a:t>
            </a:r>
            <a:endParaRPr lang="en-US" i="1" dirty="0">
              <a:solidFill>
                <a:schemeClr val="bg1"/>
              </a:solidFill>
              <a:latin typeface="Calibri" panose="020F0502020204030204"/>
              <a:ea typeface="Calibri" panose="020F0502020204030204"/>
              <a:cs typeface="Calibri" panose="020F0502020204030204"/>
            </a:endParaRPr>
          </a:p>
          <a:p>
            <a:pPr lvl="1">
              <a:buFont typeface="Courier New,monospace" panose="020B0604020202020204" pitchFamily="34" charset="0"/>
              <a:buChar char="o"/>
            </a:pPr>
            <a:r>
              <a:rPr lang="en-US" sz="2000" b="1" dirty="0">
                <a:solidFill>
                  <a:srgbClr val="85898A"/>
                </a:solidFill>
                <a:latin typeface="Arial"/>
                <a:ea typeface="+mn-lt"/>
                <a:cs typeface="Arial"/>
              </a:rPr>
              <a:t>6.2.4:</a:t>
            </a:r>
            <a:r>
              <a:rPr lang="en-US" sz="2000" i="1" dirty="0">
                <a:solidFill>
                  <a:schemeClr val="bg1"/>
                </a:solidFill>
                <a:latin typeface="Arial"/>
                <a:ea typeface="+mn-lt"/>
                <a:cs typeface="Arial"/>
              </a:rPr>
              <a:t> Describe the relationship and summarize the impact of the distribution of major renewable and nonrenewable resources on each region</a:t>
            </a:r>
          </a:p>
          <a:p>
            <a:endParaRPr lang="en-US">
              <a:solidFill>
                <a:srgbClr val="000000"/>
              </a:solidFill>
              <a:latin typeface="Arial"/>
              <a:ea typeface="+mn-lt"/>
              <a:cs typeface="Arial"/>
            </a:endParaRPr>
          </a:p>
        </p:txBody>
      </p:sp>
      <p:sp>
        <p:nvSpPr>
          <p:cNvPr id="8" name="Rectangle 3">
            <a:extLst>
              <a:ext uri="{FF2B5EF4-FFF2-40B4-BE49-F238E27FC236}">
                <a16:creationId xmlns:a16="http://schemas.microsoft.com/office/drawing/2014/main" id="{EA028A60-E4D2-93F5-109B-089F1D61FD69}"/>
              </a:ext>
            </a:extLst>
          </p:cNvPr>
          <p:cNvSpPr/>
          <p:nvPr/>
        </p:nvSpPr>
        <p:spPr>
          <a:xfrm>
            <a:off x="10154087" y="636943"/>
            <a:ext cx="2170877" cy="635914"/>
          </a:xfrm>
          <a:prstGeom prst="round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dirty="0">
                <a:latin typeface="Arial"/>
                <a:cs typeface="Arial"/>
              </a:rPr>
              <a:t>Grade 6 </a:t>
            </a:r>
          </a:p>
        </p:txBody>
      </p:sp>
      <p:pic>
        <p:nvPicPr>
          <p:cNvPr id="9" name="Picture 8" descr="A close-up of a logo&#10;&#10;Description automatically generated">
            <a:extLst>
              <a:ext uri="{FF2B5EF4-FFF2-40B4-BE49-F238E27FC236}">
                <a16:creationId xmlns:a16="http://schemas.microsoft.com/office/drawing/2014/main" id="{2D547C43-C6CE-CDCE-B3D5-34E0AC37B682}"/>
              </a:ext>
            </a:extLst>
          </p:cNvPr>
          <p:cNvPicPr>
            <a:picLocks noChangeAspect="1"/>
          </p:cNvPicPr>
          <p:nvPr/>
        </p:nvPicPr>
        <p:blipFill>
          <a:blip r:embed="rId2"/>
          <a:stretch>
            <a:fillRect/>
          </a:stretch>
        </p:blipFill>
        <p:spPr>
          <a:xfrm>
            <a:off x="10662886" y="6263656"/>
            <a:ext cx="1380806" cy="442030"/>
          </a:xfrm>
          <a:prstGeom prst="rect">
            <a:avLst/>
          </a:prstGeom>
        </p:spPr>
      </p:pic>
    </p:spTree>
    <p:extLst>
      <p:ext uri="{BB962C8B-B14F-4D97-AF65-F5344CB8AC3E}">
        <p14:creationId xmlns:p14="http://schemas.microsoft.com/office/powerpoint/2010/main" val="1574894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6D7F2-4A98-3478-1C89-9D9749982349}"/>
              </a:ext>
            </a:extLst>
          </p:cNvPr>
          <p:cNvSpPr>
            <a:spLocks noGrp="1"/>
          </p:cNvSpPr>
          <p:nvPr>
            <p:ph type="title"/>
          </p:nvPr>
        </p:nvSpPr>
        <p:spPr/>
        <p:txBody>
          <a:bodyPr/>
          <a:lstStyle/>
          <a:p>
            <a:r>
              <a:rPr lang="en-US" b="1" dirty="0">
                <a:solidFill>
                  <a:srgbClr val="000000"/>
                </a:solidFill>
                <a:latin typeface="Arial Narrow"/>
                <a:cs typeface="Arial"/>
              </a:rPr>
              <a:t>Critical Minerals in the World</a:t>
            </a:r>
          </a:p>
        </p:txBody>
      </p:sp>
      <p:sp>
        <p:nvSpPr>
          <p:cNvPr id="3" name="Text Placeholder 2">
            <a:extLst>
              <a:ext uri="{FF2B5EF4-FFF2-40B4-BE49-F238E27FC236}">
                <a16:creationId xmlns:a16="http://schemas.microsoft.com/office/drawing/2014/main" id="{4BB675DA-2D4B-F0D8-E3CD-86945E353E2D}"/>
              </a:ext>
            </a:extLst>
          </p:cNvPr>
          <p:cNvSpPr>
            <a:spLocks noGrp="1"/>
          </p:cNvSpPr>
          <p:nvPr>
            <p:ph type="body" idx="1"/>
          </p:nvPr>
        </p:nvSpPr>
        <p:spPr/>
        <p:txBody>
          <a:bodyPr>
            <a:normAutofit/>
          </a:bodyPr>
          <a:lstStyle/>
          <a:p>
            <a:r>
              <a:rPr lang="en-US" sz="3200">
                <a:solidFill>
                  <a:srgbClr val="0051BA"/>
                </a:solidFill>
                <a:latin typeface="Arial"/>
                <a:cs typeface="Arial"/>
              </a:rPr>
              <a:t>Learning Goals</a:t>
            </a:r>
          </a:p>
        </p:txBody>
      </p:sp>
      <p:sp>
        <p:nvSpPr>
          <p:cNvPr id="4" name="Content Placeholder 3">
            <a:extLst>
              <a:ext uri="{FF2B5EF4-FFF2-40B4-BE49-F238E27FC236}">
                <a16:creationId xmlns:a16="http://schemas.microsoft.com/office/drawing/2014/main" id="{6FDDCA13-C18D-1025-013D-AF39CB31605B}"/>
              </a:ext>
            </a:extLst>
          </p:cNvPr>
          <p:cNvSpPr>
            <a:spLocks noGrp="1"/>
          </p:cNvSpPr>
          <p:nvPr>
            <p:ph sz="half" idx="2"/>
          </p:nvPr>
        </p:nvSpPr>
        <p:spPr>
          <a:xfrm>
            <a:off x="839788" y="2505075"/>
            <a:ext cx="5812391" cy="3684588"/>
          </a:xfrm>
        </p:spPr>
        <p:txBody>
          <a:bodyPr vert="horz" lIns="91440" tIns="45720" rIns="91440" bIns="45720" rtlCol="0" anchor="t">
            <a:normAutofit/>
          </a:bodyPr>
          <a:lstStyle/>
          <a:p>
            <a:pPr>
              <a:lnSpc>
                <a:spcPct val="110000"/>
              </a:lnSpc>
            </a:pPr>
            <a:r>
              <a:rPr lang="en-US" sz="2400" dirty="0">
                <a:solidFill>
                  <a:srgbClr val="000000"/>
                </a:solidFill>
                <a:latin typeface="Arial"/>
                <a:ea typeface="Calibri"/>
                <a:cs typeface="Arial"/>
              </a:rPr>
              <a:t>Students should be able to define a mineral, and a critical mineral</a:t>
            </a:r>
          </a:p>
          <a:p>
            <a:pPr>
              <a:lnSpc>
                <a:spcPct val="110000"/>
              </a:lnSpc>
            </a:pPr>
            <a:r>
              <a:rPr lang="en-US" sz="2400" dirty="0">
                <a:solidFill>
                  <a:srgbClr val="000000"/>
                </a:solidFill>
                <a:latin typeface="Arial"/>
                <a:ea typeface="Verdana"/>
                <a:cs typeface="Arial"/>
              </a:rPr>
              <a:t>Students should be able to identify where in the world critical minerals come from</a:t>
            </a:r>
            <a:endParaRPr lang="en-US" sz="2400" dirty="0">
              <a:solidFill>
                <a:srgbClr val="000000"/>
              </a:solidFill>
              <a:latin typeface="Arial"/>
              <a:cs typeface="Arial"/>
            </a:endParaRPr>
          </a:p>
          <a:p>
            <a:pPr>
              <a:lnSpc>
                <a:spcPct val="110000"/>
              </a:lnSpc>
            </a:pPr>
            <a:r>
              <a:rPr lang="en-US" sz="2400" dirty="0">
                <a:solidFill>
                  <a:srgbClr val="000000"/>
                </a:solidFill>
                <a:latin typeface="Arial"/>
                <a:ea typeface="Verdana"/>
                <a:cs typeface="Arial"/>
              </a:rPr>
              <a:t>Students should be able to answer why critical minerals are often found in conjunction with coal seams</a:t>
            </a:r>
          </a:p>
          <a:p>
            <a:pPr>
              <a:lnSpc>
                <a:spcPct val="110000"/>
              </a:lnSpc>
            </a:pPr>
            <a:endParaRPr lang="en-US" sz="2400" dirty="0">
              <a:solidFill>
                <a:srgbClr val="000000"/>
              </a:solidFill>
              <a:latin typeface="Arial"/>
              <a:ea typeface="Calibri"/>
              <a:cs typeface="Arial"/>
            </a:endParaRPr>
          </a:p>
          <a:p>
            <a:pPr>
              <a:lnSpc>
                <a:spcPct val="110000"/>
              </a:lnSpc>
            </a:pPr>
            <a:endParaRPr lang="en-US" sz="2400">
              <a:solidFill>
                <a:srgbClr val="000000"/>
              </a:solidFill>
              <a:latin typeface="Arial"/>
              <a:ea typeface="Calibri"/>
              <a:cs typeface="Arial"/>
            </a:endParaRPr>
          </a:p>
        </p:txBody>
      </p:sp>
      <p:sp>
        <p:nvSpPr>
          <p:cNvPr id="5" name="Text Placeholder 4">
            <a:extLst>
              <a:ext uri="{FF2B5EF4-FFF2-40B4-BE49-F238E27FC236}">
                <a16:creationId xmlns:a16="http://schemas.microsoft.com/office/drawing/2014/main" id="{F2662A7F-EF20-FCD2-42B2-326DFF45CDED}"/>
              </a:ext>
            </a:extLst>
          </p:cNvPr>
          <p:cNvSpPr>
            <a:spLocks noGrp="1"/>
          </p:cNvSpPr>
          <p:nvPr>
            <p:ph type="body" sz="quarter" idx="3"/>
          </p:nvPr>
        </p:nvSpPr>
        <p:spPr>
          <a:xfrm>
            <a:off x="6852375" y="1681163"/>
            <a:ext cx="4503013" cy="823912"/>
          </a:xfrm>
        </p:spPr>
        <p:txBody>
          <a:bodyPr>
            <a:normAutofit/>
          </a:bodyPr>
          <a:lstStyle/>
          <a:p>
            <a:r>
              <a:rPr lang="en-US" sz="3200">
                <a:solidFill>
                  <a:srgbClr val="0051BA"/>
                </a:solidFill>
                <a:latin typeface="Arial"/>
                <a:cs typeface="Arial"/>
              </a:rPr>
              <a:t>Materials</a:t>
            </a:r>
          </a:p>
        </p:txBody>
      </p:sp>
      <p:sp>
        <p:nvSpPr>
          <p:cNvPr id="6" name="Content Placeholder 5">
            <a:extLst>
              <a:ext uri="{FF2B5EF4-FFF2-40B4-BE49-F238E27FC236}">
                <a16:creationId xmlns:a16="http://schemas.microsoft.com/office/drawing/2014/main" id="{6E2385D2-3820-B930-55C9-11197A2F6B6C}"/>
              </a:ext>
            </a:extLst>
          </p:cNvPr>
          <p:cNvSpPr>
            <a:spLocks noGrp="1"/>
          </p:cNvSpPr>
          <p:nvPr>
            <p:ph sz="quarter" idx="4"/>
          </p:nvPr>
        </p:nvSpPr>
        <p:spPr>
          <a:xfrm>
            <a:off x="6852375" y="2505075"/>
            <a:ext cx="4503013" cy="3684588"/>
          </a:xfrm>
        </p:spPr>
        <p:txBody>
          <a:bodyPr vert="horz" lIns="91440" tIns="45720" rIns="91440" bIns="45720" rtlCol="0" anchor="t">
            <a:normAutofit/>
          </a:bodyPr>
          <a:lstStyle/>
          <a:p>
            <a:r>
              <a:rPr lang="en-US" sz="2400" dirty="0">
                <a:solidFill>
                  <a:srgbClr val="000000"/>
                </a:solidFill>
                <a:latin typeface="Arial"/>
                <a:ea typeface="Verdana"/>
                <a:cs typeface="Arial"/>
              </a:rPr>
              <a:t>Stickers or magnets (many different colors/shapes)</a:t>
            </a:r>
          </a:p>
          <a:p>
            <a:r>
              <a:rPr lang="en-US" sz="2400" dirty="0">
                <a:solidFill>
                  <a:srgbClr val="000000"/>
                </a:solidFill>
                <a:latin typeface="Arial"/>
                <a:ea typeface="Verdana"/>
                <a:cs typeface="Arial"/>
              </a:rPr>
              <a:t>Large paper (optional)</a:t>
            </a:r>
          </a:p>
          <a:p>
            <a:endParaRPr lang="en-US" sz="2400">
              <a:solidFill>
                <a:srgbClr val="000000"/>
              </a:solidFill>
              <a:latin typeface="Arial"/>
              <a:ea typeface="Calibri" panose="020F0502020204030204"/>
              <a:cs typeface="Arial"/>
            </a:endParaRPr>
          </a:p>
          <a:p>
            <a:endParaRPr lang="en-US" sz="2400">
              <a:solidFill>
                <a:srgbClr val="000000"/>
              </a:solidFill>
              <a:latin typeface="Arial"/>
              <a:ea typeface="Calibri" panose="020F0502020204030204"/>
              <a:cs typeface="Arial"/>
            </a:endParaRPr>
          </a:p>
        </p:txBody>
      </p:sp>
      <p:pic>
        <p:nvPicPr>
          <p:cNvPr id="9" name="Picture 8" descr="A close-up of a logo&#10;&#10;Description automatically generated">
            <a:extLst>
              <a:ext uri="{FF2B5EF4-FFF2-40B4-BE49-F238E27FC236}">
                <a16:creationId xmlns:a16="http://schemas.microsoft.com/office/drawing/2014/main" id="{A4515CE2-B90A-485F-524A-EC03F1FADFBA}"/>
              </a:ext>
            </a:extLst>
          </p:cNvPr>
          <p:cNvPicPr>
            <a:picLocks noChangeAspect="1"/>
          </p:cNvPicPr>
          <p:nvPr/>
        </p:nvPicPr>
        <p:blipFill>
          <a:blip r:embed="rId2"/>
          <a:stretch>
            <a:fillRect/>
          </a:stretch>
        </p:blipFill>
        <p:spPr>
          <a:xfrm>
            <a:off x="10662886" y="6263656"/>
            <a:ext cx="1380806" cy="442030"/>
          </a:xfrm>
          <a:prstGeom prst="rect">
            <a:avLst/>
          </a:prstGeom>
        </p:spPr>
      </p:pic>
      <p:sp>
        <p:nvSpPr>
          <p:cNvPr id="10" name="Rectangle 3">
            <a:extLst>
              <a:ext uri="{FF2B5EF4-FFF2-40B4-BE49-F238E27FC236}">
                <a16:creationId xmlns:a16="http://schemas.microsoft.com/office/drawing/2014/main" id="{61D851BE-9725-4A1B-BC0D-10B71D3814EA}"/>
              </a:ext>
            </a:extLst>
          </p:cNvPr>
          <p:cNvSpPr/>
          <p:nvPr/>
        </p:nvSpPr>
        <p:spPr>
          <a:xfrm>
            <a:off x="10154087" y="636943"/>
            <a:ext cx="2170877" cy="635914"/>
          </a:xfrm>
          <a:prstGeom prst="round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dirty="0">
                <a:latin typeface="Arial"/>
                <a:cs typeface="Arial"/>
              </a:rPr>
              <a:t>Grade 6 </a:t>
            </a:r>
          </a:p>
        </p:txBody>
      </p:sp>
    </p:spTree>
    <p:extLst>
      <p:ext uri="{BB962C8B-B14F-4D97-AF65-F5344CB8AC3E}">
        <p14:creationId xmlns:p14="http://schemas.microsoft.com/office/powerpoint/2010/main" val="39597971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6D7F2-4A98-3478-1C89-9D9749982349}"/>
              </a:ext>
            </a:extLst>
          </p:cNvPr>
          <p:cNvSpPr>
            <a:spLocks noGrp="1"/>
          </p:cNvSpPr>
          <p:nvPr>
            <p:ph type="title"/>
          </p:nvPr>
        </p:nvSpPr>
        <p:spPr/>
        <p:txBody>
          <a:bodyPr/>
          <a:lstStyle/>
          <a:p>
            <a:r>
              <a:rPr lang="en-US" b="1" dirty="0">
                <a:solidFill>
                  <a:srgbClr val="000000"/>
                </a:solidFill>
                <a:latin typeface="Arial Narrow"/>
                <a:cs typeface="Arial"/>
              </a:rPr>
              <a:t>Critical Minerals in the World</a:t>
            </a:r>
            <a:endParaRPr lang="en-US" dirty="0"/>
          </a:p>
        </p:txBody>
      </p:sp>
      <p:sp>
        <p:nvSpPr>
          <p:cNvPr id="3" name="Text Placeholder 2">
            <a:extLst>
              <a:ext uri="{FF2B5EF4-FFF2-40B4-BE49-F238E27FC236}">
                <a16:creationId xmlns:a16="http://schemas.microsoft.com/office/drawing/2014/main" id="{4BB675DA-2D4B-F0D8-E3CD-86945E353E2D}"/>
              </a:ext>
            </a:extLst>
          </p:cNvPr>
          <p:cNvSpPr>
            <a:spLocks noGrp="1"/>
          </p:cNvSpPr>
          <p:nvPr>
            <p:ph type="body" idx="1"/>
          </p:nvPr>
        </p:nvSpPr>
        <p:spPr>
          <a:xfrm>
            <a:off x="839788" y="1686277"/>
            <a:ext cx="7464243" cy="818798"/>
          </a:xfrm>
        </p:spPr>
        <p:txBody>
          <a:bodyPr>
            <a:normAutofit/>
          </a:bodyPr>
          <a:lstStyle/>
          <a:p>
            <a:r>
              <a:rPr lang="en-US" sz="3200" dirty="0">
                <a:solidFill>
                  <a:srgbClr val="0051BA"/>
                </a:solidFill>
                <a:latin typeface="Arial"/>
                <a:cs typeface="Arial"/>
              </a:rPr>
              <a:t>Description</a:t>
            </a:r>
          </a:p>
        </p:txBody>
      </p:sp>
      <p:sp>
        <p:nvSpPr>
          <p:cNvPr id="4" name="Content Placeholder 3">
            <a:extLst>
              <a:ext uri="{FF2B5EF4-FFF2-40B4-BE49-F238E27FC236}">
                <a16:creationId xmlns:a16="http://schemas.microsoft.com/office/drawing/2014/main" id="{6FDDCA13-C18D-1025-013D-AF39CB31605B}"/>
              </a:ext>
            </a:extLst>
          </p:cNvPr>
          <p:cNvSpPr>
            <a:spLocks noGrp="1"/>
          </p:cNvSpPr>
          <p:nvPr>
            <p:ph sz="half" idx="2"/>
          </p:nvPr>
        </p:nvSpPr>
        <p:spPr>
          <a:xfrm>
            <a:off x="901786" y="2690013"/>
            <a:ext cx="10251424" cy="3523751"/>
          </a:xfrm>
        </p:spPr>
        <p:txBody>
          <a:bodyPr vert="horz" lIns="91440" tIns="45720" rIns="91440" bIns="45720" rtlCol="0" anchor="t">
            <a:normAutofit/>
          </a:bodyPr>
          <a:lstStyle/>
          <a:p>
            <a:pPr>
              <a:lnSpc>
                <a:spcPct val="100000"/>
              </a:lnSpc>
            </a:pPr>
            <a:r>
              <a:rPr lang="en-US" sz="2400" dirty="0">
                <a:solidFill>
                  <a:srgbClr val="000000"/>
                </a:solidFill>
                <a:latin typeface="Arial"/>
                <a:ea typeface="Calibri"/>
                <a:cs typeface="Arial"/>
              </a:rPr>
              <a:t>Introduce minerals, reference prior lessons on resources</a:t>
            </a:r>
          </a:p>
          <a:p>
            <a:pPr>
              <a:lnSpc>
                <a:spcPct val="100000"/>
              </a:lnSpc>
            </a:pPr>
            <a:r>
              <a:rPr lang="en-US" sz="2400" u="sng" dirty="0">
                <a:solidFill>
                  <a:srgbClr val="000000"/>
                </a:solidFill>
                <a:latin typeface="Arial"/>
                <a:ea typeface="+mn-lt"/>
                <a:cs typeface="Arial"/>
              </a:rPr>
              <a:t>Emphasize that the technologies we employ to make any given resource useable require special nonrenewable resources: </a:t>
            </a:r>
            <a:r>
              <a:rPr lang="en-US" sz="2400" b="1" u="sng" dirty="0">
                <a:solidFill>
                  <a:srgbClr val="000000"/>
                </a:solidFill>
                <a:latin typeface="Arial"/>
                <a:ea typeface="+mn-lt"/>
                <a:cs typeface="Arial"/>
              </a:rPr>
              <a:t>critical minerals</a:t>
            </a:r>
            <a:endParaRPr lang="en-US" sz="2400" b="1" u="sng" dirty="0">
              <a:solidFill>
                <a:srgbClr val="000000"/>
              </a:solidFill>
              <a:latin typeface="Arial"/>
              <a:ea typeface="Calibri"/>
              <a:cs typeface="Arial"/>
            </a:endParaRPr>
          </a:p>
          <a:p>
            <a:pPr>
              <a:lnSpc>
                <a:spcPct val="100000"/>
              </a:lnSpc>
            </a:pPr>
            <a:r>
              <a:rPr lang="en-US" sz="2400" dirty="0">
                <a:solidFill>
                  <a:srgbClr val="000000"/>
                </a:solidFill>
                <a:latin typeface="Arial"/>
                <a:ea typeface="+mn-lt"/>
                <a:cs typeface="Arial"/>
              </a:rPr>
              <a:t>Present </a:t>
            </a:r>
            <a:r>
              <a:rPr lang="en-US" sz="2400" b="1" dirty="0">
                <a:solidFill>
                  <a:srgbClr val="000000"/>
                </a:solidFill>
                <a:latin typeface="Arial"/>
                <a:ea typeface="+mn-lt"/>
                <a:cs typeface="Arial"/>
              </a:rPr>
              <a:t>cell phones</a:t>
            </a:r>
            <a:r>
              <a:rPr lang="en-US" sz="2400" dirty="0">
                <a:solidFill>
                  <a:srgbClr val="000000"/>
                </a:solidFill>
                <a:latin typeface="Arial"/>
                <a:ea typeface="+mn-lt"/>
                <a:cs typeface="Arial"/>
              </a:rPr>
              <a:t> as an example of a technology that relies on critical minerals</a:t>
            </a:r>
          </a:p>
          <a:p>
            <a:pPr>
              <a:lnSpc>
                <a:spcPct val="100000"/>
              </a:lnSpc>
            </a:pPr>
            <a:r>
              <a:rPr lang="en-US" sz="2400" dirty="0">
                <a:solidFill>
                  <a:srgbClr val="000000"/>
                </a:solidFill>
                <a:latin typeface="Arial"/>
                <a:ea typeface="Calibri"/>
                <a:cs typeface="Arial"/>
              </a:rPr>
              <a:t>Have students list everything phones can do (take pictures, access the internet, etc.), and then ask them to consider what goes into the phone to allow it to do those things</a:t>
            </a:r>
          </a:p>
          <a:p>
            <a:pPr>
              <a:lnSpc>
                <a:spcPct val="80000"/>
              </a:lnSpc>
            </a:pPr>
            <a:endParaRPr lang="en-US" sz="2400">
              <a:solidFill>
                <a:srgbClr val="000000"/>
              </a:solidFill>
              <a:latin typeface="Arial"/>
              <a:ea typeface="Calibri"/>
              <a:cs typeface="Arial"/>
            </a:endParaRPr>
          </a:p>
          <a:p>
            <a:endParaRPr lang="en-US" sz="2400">
              <a:solidFill>
                <a:srgbClr val="000000"/>
              </a:solidFill>
              <a:latin typeface="Arial"/>
              <a:ea typeface="Calibri"/>
              <a:cs typeface="Arial"/>
            </a:endParaRPr>
          </a:p>
        </p:txBody>
      </p:sp>
      <p:pic>
        <p:nvPicPr>
          <p:cNvPr id="7" name="Picture 6" descr="A close-up of a logo&#10;&#10;Description automatically generated">
            <a:extLst>
              <a:ext uri="{FF2B5EF4-FFF2-40B4-BE49-F238E27FC236}">
                <a16:creationId xmlns:a16="http://schemas.microsoft.com/office/drawing/2014/main" id="{751E9129-0A14-8311-FFDD-CAE95DCEFA1C}"/>
              </a:ext>
            </a:extLst>
          </p:cNvPr>
          <p:cNvPicPr>
            <a:picLocks noChangeAspect="1"/>
          </p:cNvPicPr>
          <p:nvPr/>
        </p:nvPicPr>
        <p:blipFill>
          <a:blip r:embed="rId2"/>
          <a:stretch>
            <a:fillRect/>
          </a:stretch>
        </p:blipFill>
        <p:spPr>
          <a:xfrm>
            <a:off x="10662886" y="6263656"/>
            <a:ext cx="1380806" cy="442030"/>
          </a:xfrm>
          <a:prstGeom prst="rect">
            <a:avLst/>
          </a:prstGeom>
        </p:spPr>
      </p:pic>
      <p:sp>
        <p:nvSpPr>
          <p:cNvPr id="8" name="Rectangle 3">
            <a:extLst>
              <a:ext uri="{FF2B5EF4-FFF2-40B4-BE49-F238E27FC236}">
                <a16:creationId xmlns:a16="http://schemas.microsoft.com/office/drawing/2014/main" id="{BF44AFB5-5EB3-4BDD-780A-D401CCB16D63}"/>
              </a:ext>
            </a:extLst>
          </p:cNvPr>
          <p:cNvSpPr/>
          <p:nvPr/>
        </p:nvSpPr>
        <p:spPr>
          <a:xfrm>
            <a:off x="10154087" y="636943"/>
            <a:ext cx="2170877" cy="635914"/>
          </a:xfrm>
          <a:prstGeom prst="round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dirty="0">
                <a:latin typeface="Arial"/>
                <a:cs typeface="Arial"/>
              </a:rPr>
              <a:t>Grade 6 </a:t>
            </a:r>
          </a:p>
        </p:txBody>
      </p:sp>
    </p:spTree>
    <p:extLst>
      <p:ext uri="{BB962C8B-B14F-4D97-AF65-F5344CB8AC3E}">
        <p14:creationId xmlns:p14="http://schemas.microsoft.com/office/powerpoint/2010/main" val="5961813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6D7F2-4A98-3478-1C89-9D9749982349}"/>
              </a:ext>
            </a:extLst>
          </p:cNvPr>
          <p:cNvSpPr>
            <a:spLocks noGrp="1"/>
          </p:cNvSpPr>
          <p:nvPr>
            <p:ph type="title"/>
          </p:nvPr>
        </p:nvSpPr>
        <p:spPr/>
        <p:txBody>
          <a:bodyPr/>
          <a:lstStyle/>
          <a:p>
            <a:r>
              <a:rPr lang="en-US" b="1" dirty="0">
                <a:solidFill>
                  <a:srgbClr val="000000"/>
                </a:solidFill>
                <a:latin typeface="Arial Narrow"/>
                <a:cs typeface="Arial"/>
              </a:rPr>
              <a:t>Critical Minerals in the World</a:t>
            </a:r>
            <a:endParaRPr lang="en-US" dirty="0"/>
          </a:p>
        </p:txBody>
      </p:sp>
      <p:sp>
        <p:nvSpPr>
          <p:cNvPr id="3" name="Text Placeholder 2">
            <a:extLst>
              <a:ext uri="{FF2B5EF4-FFF2-40B4-BE49-F238E27FC236}">
                <a16:creationId xmlns:a16="http://schemas.microsoft.com/office/drawing/2014/main" id="{4BB675DA-2D4B-F0D8-E3CD-86945E353E2D}"/>
              </a:ext>
            </a:extLst>
          </p:cNvPr>
          <p:cNvSpPr>
            <a:spLocks noGrp="1"/>
          </p:cNvSpPr>
          <p:nvPr>
            <p:ph type="body" idx="1"/>
          </p:nvPr>
        </p:nvSpPr>
        <p:spPr>
          <a:xfrm>
            <a:off x="839788" y="1686277"/>
            <a:ext cx="7464243" cy="818798"/>
          </a:xfrm>
        </p:spPr>
        <p:txBody>
          <a:bodyPr>
            <a:normAutofit/>
          </a:bodyPr>
          <a:lstStyle/>
          <a:p>
            <a:r>
              <a:rPr lang="en-US" sz="3200" dirty="0">
                <a:solidFill>
                  <a:srgbClr val="0051BA"/>
                </a:solidFill>
                <a:latin typeface="Arial"/>
                <a:cs typeface="Arial"/>
              </a:rPr>
              <a:t>Description</a:t>
            </a:r>
          </a:p>
        </p:txBody>
      </p:sp>
      <p:pic>
        <p:nvPicPr>
          <p:cNvPr id="7" name="Picture 6" descr="A close-up of a logo&#10;&#10;Description automatically generated">
            <a:extLst>
              <a:ext uri="{FF2B5EF4-FFF2-40B4-BE49-F238E27FC236}">
                <a16:creationId xmlns:a16="http://schemas.microsoft.com/office/drawing/2014/main" id="{751E9129-0A14-8311-FFDD-CAE95DCEFA1C}"/>
              </a:ext>
            </a:extLst>
          </p:cNvPr>
          <p:cNvPicPr>
            <a:picLocks noChangeAspect="1"/>
          </p:cNvPicPr>
          <p:nvPr/>
        </p:nvPicPr>
        <p:blipFill>
          <a:blip r:embed="rId2"/>
          <a:stretch>
            <a:fillRect/>
          </a:stretch>
        </p:blipFill>
        <p:spPr>
          <a:xfrm>
            <a:off x="10662886" y="6263656"/>
            <a:ext cx="1380806" cy="442030"/>
          </a:xfrm>
          <a:prstGeom prst="rect">
            <a:avLst/>
          </a:prstGeom>
        </p:spPr>
      </p:pic>
      <p:sp>
        <p:nvSpPr>
          <p:cNvPr id="8" name="Rectangle 3">
            <a:extLst>
              <a:ext uri="{FF2B5EF4-FFF2-40B4-BE49-F238E27FC236}">
                <a16:creationId xmlns:a16="http://schemas.microsoft.com/office/drawing/2014/main" id="{BF44AFB5-5EB3-4BDD-780A-D401CCB16D63}"/>
              </a:ext>
            </a:extLst>
          </p:cNvPr>
          <p:cNvSpPr/>
          <p:nvPr/>
        </p:nvSpPr>
        <p:spPr>
          <a:xfrm>
            <a:off x="10154087" y="636943"/>
            <a:ext cx="2170877" cy="635914"/>
          </a:xfrm>
          <a:prstGeom prst="round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dirty="0">
                <a:latin typeface="Arial"/>
                <a:cs typeface="Arial"/>
              </a:rPr>
              <a:t>Grade 6 </a:t>
            </a:r>
          </a:p>
        </p:txBody>
      </p:sp>
      <p:graphicFrame>
        <p:nvGraphicFramePr>
          <p:cNvPr id="9" name="Table 8">
            <a:extLst>
              <a:ext uri="{FF2B5EF4-FFF2-40B4-BE49-F238E27FC236}">
                <a16:creationId xmlns:a16="http://schemas.microsoft.com/office/drawing/2014/main" id="{2462A92A-3559-D7EC-60E7-0700B72310AB}"/>
              </a:ext>
            </a:extLst>
          </p:cNvPr>
          <p:cNvGraphicFramePr>
            <a:graphicFrameLocks noGrp="1"/>
          </p:cNvGraphicFramePr>
          <p:nvPr>
            <p:extLst>
              <p:ext uri="{D42A27DB-BD31-4B8C-83A1-F6EECF244321}">
                <p14:modId xmlns:p14="http://schemas.microsoft.com/office/powerpoint/2010/main" val="1859397267"/>
              </p:ext>
            </p:extLst>
          </p:nvPr>
        </p:nvGraphicFramePr>
        <p:xfrm>
          <a:off x="958176" y="2696416"/>
          <a:ext cx="10265412" cy="3313024"/>
        </p:xfrm>
        <a:graphic>
          <a:graphicData uri="http://schemas.openxmlformats.org/drawingml/2006/table">
            <a:tbl>
              <a:tblPr firstRow="1" bandRow="1">
                <a:tableStyleId>{5C22544A-7EE6-4342-B048-85BDC9FD1C3A}</a:tableStyleId>
              </a:tblPr>
              <a:tblGrid>
                <a:gridCol w="2536590">
                  <a:extLst>
                    <a:ext uri="{9D8B030D-6E8A-4147-A177-3AD203B41FA5}">
                      <a16:colId xmlns:a16="http://schemas.microsoft.com/office/drawing/2014/main" val="2839678498"/>
                    </a:ext>
                  </a:extLst>
                </a:gridCol>
                <a:gridCol w="4725422">
                  <a:extLst>
                    <a:ext uri="{9D8B030D-6E8A-4147-A177-3AD203B41FA5}">
                      <a16:colId xmlns:a16="http://schemas.microsoft.com/office/drawing/2014/main" val="3467789338"/>
                    </a:ext>
                  </a:extLst>
                </a:gridCol>
                <a:gridCol w="3003400">
                  <a:extLst>
                    <a:ext uri="{9D8B030D-6E8A-4147-A177-3AD203B41FA5}">
                      <a16:colId xmlns:a16="http://schemas.microsoft.com/office/drawing/2014/main" val="3830790376"/>
                    </a:ext>
                  </a:extLst>
                </a:gridCol>
              </a:tblGrid>
              <a:tr h="508864">
                <a:tc>
                  <a:txBody>
                    <a:bodyPr/>
                    <a:lstStyle/>
                    <a:p>
                      <a:r>
                        <a:rPr lang="en-US" sz="2000" dirty="0">
                          <a:latin typeface="Arial"/>
                        </a:rPr>
                        <a:t>Phone Component</a:t>
                      </a:r>
                    </a:p>
                  </a:txBody>
                  <a:tcPr anchor="ctr">
                    <a:solidFill>
                      <a:srgbClr val="0051BA"/>
                    </a:solidFill>
                  </a:tcPr>
                </a:tc>
                <a:tc>
                  <a:txBody>
                    <a:bodyPr/>
                    <a:lstStyle/>
                    <a:p>
                      <a:r>
                        <a:rPr lang="en-US" sz="2000" dirty="0">
                          <a:latin typeface="Arial"/>
                        </a:rPr>
                        <a:t>Example of Critical Mineral Needed</a:t>
                      </a:r>
                    </a:p>
                  </a:txBody>
                  <a:tcPr anchor="ctr">
                    <a:solidFill>
                      <a:srgbClr val="0051BA"/>
                    </a:solidFill>
                  </a:tcPr>
                </a:tc>
                <a:tc>
                  <a:txBody>
                    <a:bodyPr/>
                    <a:lstStyle/>
                    <a:p>
                      <a:pPr lvl="0">
                        <a:buNone/>
                      </a:pPr>
                      <a:r>
                        <a:rPr lang="en-US" sz="2000" dirty="0">
                          <a:latin typeface="Arial"/>
                        </a:rPr>
                        <a:t>Major Sources</a:t>
                      </a:r>
                    </a:p>
                  </a:txBody>
                  <a:tcPr anchor="ctr">
                    <a:solidFill>
                      <a:srgbClr val="0051BA"/>
                    </a:solidFill>
                  </a:tcPr>
                </a:tc>
                <a:extLst>
                  <a:ext uri="{0D108BD9-81ED-4DB2-BD59-A6C34878D82A}">
                    <a16:rowId xmlns:a16="http://schemas.microsoft.com/office/drawing/2014/main" val="1274678858"/>
                  </a:ext>
                </a:extLst>
              </a:tr>
              <a:tr h="688464">
                <a:tc>
                  <a:txBody>
                    <a:bodyPr/>
                    <a:lstStyle/>
                    <a:p>
                      <a:r>
                        <a:rPr lang="en-US" sz="2000" dirty="0">
                          <a:latin typeface="Arial"/>
                        </a:rPr>
                        <a:t>Electrical circuitry</a:t>
                      </a:r>
                    </a:p>
                  </a:txBody>
                  <a:tcPr anchor="ctr">
                    <a:solidFill>
                      <a:schemeClr val="tx1">
                        <a:lumMod val="95000"/>
                      </a:schemeClr>
                    </a:solidFill>
                  </a:tcPr>
                </a:tc>
                <a:tc>
                  <a:txBody>
                    <a:bodyPr/>
                    <a:lstStyle/>
                    <a:p>
                      <a:r>
                        <a:rPr lang="en-US" sz="2000" dirty="0">
                          <a:latin typeface="Arial"/>
                        </a:rPr>
                        <a:t>Gold</a:t>
                      </a:r>
                    </a:p>
                  </a:txBody>
                  <a:tcPr anchor="ctr">
                    <a:solidFill>
                      <a:schemeClr val="tx1">
                        <a:lumMod val="95000"/>
                      </a:schemeClr>
                    </a:solidFill>
                  </a:tcPr>
                </a:tc>
                <a:tc>
                  <a:txBody>
                    <a:bodyPr/>
                    <a:lstStyle/>
                    <a:p>
                      <a:pPr lvl="0">
                        <a:buNone/>
                      </a:pPr>
                      <a:r>
                        <a:rPr lang="en-US" sz="2000" dirty="0">
                          <a:latin typeface="Arial"/>
                        </a:rPr>
                        <a:t>China, Australia, United States, Russia</a:t>
                      </a:r>
                    </a:p>
                  </a:txBody>
                  <a:tcPr anchor="ctr">
                    <a:solidFill>
                      <a:schemeClr val="tx1">
                        <a:lumMod val="95000"/>
                      </a:schemeClr>
                    </a:solidFill>
                  </a:tcPr>
                </a:tc>
                <a:extLst>
                  <a:ext uri="{0D108BD9-81ED-4DB2-BD59-A6C34878D82A}">
                    <a16:rowId xmlns:a16="http://schemas.microsoft.com/office/drawing/2014/main" val="1082950416"/>
                  </a:ext>
                </a:extLst>
              </a:tr>
              <a:tr h="688464">
                <a:tc>
                  <a:txBody>
                    <a:bodyPr/>
                    <a:lstStyle/>
                    <a:p>
                      <a:r>
                        <a:rPr lang="en-US" sz="2000" dirty="0">
                          <a:latin typeface="Arial"/>
                        </a:rPr>
                        <a:t>Casing</a:t>
                      </a:r>
                    </a:p>
                  </a:txBody>
                  <a:tcPr anchor="ctr">
                    <a:solidFill>
                      <a:schemeClr val="tx1">
                        <a:lumMod val="85000"/>
                      </a:schemeClr>
                    </a:solidFill>
                  </a:tcPr>
                </a:tc>
                <a:tc>
                  <a:txBody>
                    <a:bodyPr/>
                    <a:lstStyle/>
                    <a:p>
                      <a:r>
                        <a:rPr lang="en-US" sz="2000" dirty="0">
                          <a:latin typeface="Arial"/>
                        </a:rPr>
                        <a:t>Magnesium (compounds)</a:t>
                      </a:r>
                    </a:p>
                  </a:txBody>
                  <a:tcPr anchor="ctr">
                    <a:solidFill>
                      <a:schemeClr val="tx1">
                        <a:lumMod val="85000"/>
                      </a:schemeClr>
                    </a:solidFill>
                  </a:tcPr>
                </a:tc>
                <a:tc>
                  <a:txBody>
                    <a:bodyPr/>
                    <a:lstStyle/>
                    <a:p>
                      <a:pPr lvl="0">
                        <a:buNone/>
                      </a:pPr>
                      <a:r>
                        <a:rPr lang="en-US" sz="2000" dirty="0">
                          <a:latin typeface="Arial"/>
                        </a:rPr>
                        <a:t>China, Russia, Turkey, Austria</a:t>
                      </a:r>
                    </a:p>
                  </a:txBody>
                  <a:tcPr anchor="ctr">
                    <a:solidFill>
                      <a:schemeClr val="tx1">
                        <a:lumMod val="85000"/>
                      </a:schemeClr>
                    </a:solidFill>
                  </a:tcPr>
                </a:tc>
                <a:extLst>
                  <a:ext uri="{0D108BD9-81ED-4DB2-BD59-A6C34878D82A}">
                    <a16:rowId xmlns:a16="http://schemas.microsoft.com/office/drawing/2014/main" val="2518247452"/>
                  </a:ext>
                </a:extLst>
              </a:tr>
              <a:tr h="688464">
                <a:tc>
                  <a:txBody>
                    <a:bodyPr/>
                    <a:lstStyle/>
                    <a:p>
                      <a:r>
                        <a:rPr lang="en-US" sz="2000" dirty="0">
                          <a:latin typeface="Arial"/>
                        </a:rPr>
                        <a:t>Amplifier/Receiver</a:t>
                      </a:r>
                    </a:p>
                  </a:txBody>
                  <a:tcPr anchor="ctr">
                    <a:solidFill>
                      <a:schemeClr val="tx1">
                        <a:lumMod val="95000"/>
                      </a:schemeClr>
                    </a:solidFill>
                  </a:tcPr>
                </a:tc>
                <a:tc>
                  <a:txBody>
                    <a:bodyPr/>
                    <a:lstStyle/>
                    <a:p>
                      <a:r>
                        <a:rPr lang="en-US" sz="2000" dirty="0">
                          <a:latin typeface="Arial"/>
                        </a:rPr>
                        <a:t>Gallium</a:t>
                      </a:r>
                    </a:p>
                  </a:txBody>
                  <a:tcPr anchor="ctr">
                    <a:solidFill>
                      <a:schemeClr val="tx1">
                        <a:lumMod val="95000"/>
                      </a:schemeClr>
                    </a:solidFill>
                  </a:tcPr>
                </a:tc>
                <a:tc>
                  <a:txBody>
                    <a:bodyPr/>
                    <a:lstStyle/>
                    <a:p>
                      <a:pPr lvl="0">
                        <a:buNone/>
                      </a:pPr>
                      <a:r>
                        <a:rPr lang="en-US" sz="2000" dirty="0">
                          <a:latin typeface="Arial"/>
                        </a:rPr>
                        <a:t>China, Germany, Kazakhstan, Ukraine</a:t>
                      </a:r>
                    </a:p>
                  </a:txBody>
                  <a:tcPr anchor="ctr">
                    <a:solidFill>
                      <a:schemeClr val="tx1">
                        <a:lumMod val="95000"/>
                      </a:schemeClr>
                    </a:solidFill>
                  </a:tcPr>
                </a:tc>
                <a:extLst>
                  <a:ext uri="{0D108BD9-81ED-4DB2-BD59-A6C34878D82A}">
                    <a16:rowId xmlns:a16="http://schemas.microsoft.com/office/drawing/2014/main" val="2227466426"/>
                  </a:ext>
                </a:extLst>
              </a:tr>
              <a:tr h="688464">
                <a:tc>
                  <a:txBody>
                    <a:bodyPr/>
                    <a:lstStyle/>
                    <a:p>
                      <a:r>
                        <a:rPr lang="en-US" sz="2000" dirty="0">
                          <a:latin typeface="Arial"/>
                        </a:rPr>
                        <a:t>LCD screen</a:t>
                      </a:r>
                    </a:p>
                  </a:txBody>
                  <a:tcPr anchor="ctr">
                    <a:solidFill>
                      <a:schemeClr val="tx1">
                        <a:lumMod val="85000"/>
                      </a:schemeClr>
                    </a:solidFill>
                  </a:tcPr>
                </a:tc>
                <a:tc>
                  <a:txBody>
                    <a:bodyPr/>
                    <a:lstStyle/>
                    <a:p>
                      <a:r>
                        <a:rPr lang="en-US" sz="2000" dirty="0">
                          <a:latin typeface="Arial"/>
                        </a:rPr>
                        <a:t>Indium</a:t>
                      </a:r>
                    </a:p>
                  </a:txBody>
                  <a:tcPr anchor="ctr">
                    <a:solidFill>
                      <a:schemeClr val="tx1">
                        <a:lumMod val="85000"/>
                      </a:schemeClr>
                    </a:solidFill>
                  </a:tcPr>
                </a:tc>
                <a:tc>
                  <a:txBody>
                    <a:bodyPr/>
                    <a:lstStyle/>
                    <a:p>
                      <a:pPr lvl="0">
                        <a:buNone/>
                      </a:pPr>
                      <a:r>
                        <a:rPr lang="en-US" sz="2000" dirty="0">
                          <a:latin typeface="Arial"/>
                        </a:rPr>
                        <a:t>China, Canada, Japan, Republic of Korea</a:t>
                      </a:r>
                    </a:p>
                  </a:txBody>
                  <a:tcPr anchor="ctr">
                    <a:solidFill>
                      <a:schemeClr val="tx1">
                        <a:lumMod val="85000"/>
                      </a:schemeClr>
                    </a:solidFill>
                  </a:tcPr>
                </a:tc>
                <a:extLst>
                  <a:ext uri="{0D108BD9-81ED-4DB2-BD59-A6C34878D82A}">
                    <a16:rowId xmlns:a16="http://schemas.microsoft.com/office/drawing/2014/main" val="585533497"/>
                  </a:ext>
                </a:extLst>
              </a:tr>
            </a:tbl>
          </a:graphicData>
        </a:graphic>
      </p:graphicFrame>
      <p:sp>
        <p:nvSpPr>
          <p:cNvPr id="10" name="TextBox 9">
            <a:extLst>
              <a:ext uri="{FF2B5EF4-FFF2-40B4-BE49-F238E27FC236}">
                <a16:creationId xmlns:a16="http://schemas.microsoft.com/office/drawing/2014/main" id="{9577806E-2D2A-ED38-8844-107956D79531}"/>
              </a:ext>
            </a:extLst>
          </p:cNvPr>
          <p:cNvSpPr txBox="1"/>
          <p:nvPr/>
        </p:nvSpPr>
        <p:spPr>
          <a:xfrm>
            <a:off x="864282" y="6080657"/>
            <a:ext cx="81487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85898A"/>
                </a:solidFill>
                <a:latin typeface="Arial"/>
                <a:ea typeface="Calibri"/>
                <a:cs typeface="Calibri"/>
              </a:rPr>
              <a:t>Modified from </a:t>
            </a:r>
            <a:r>
              <a:rPr lang="en-US" dirty="0">
                <a:solidFill>
                  <a:srgbClr val="85898A"/>
                </a:solidFill>
                <a:latin typeface="Arial"/>
                <a:ea typeface="Calibri"/>
                <a:cs typeface="Calibri"/>
                <a:hlinkClick r:id="rId3">
                  <a:extLst>
                    <a:ext uri="{A12FA001-AC4F-418D-AE19-62706E023703}">
                      <ahyp:hlinkClr xmlns:ahyp="http://schemas.microsoft.com/office/drawing/2018/hyperlinkcolor" val="tx"/>
                    </a:ext>
                  </a:extLst>
                </a:hlinkClick>
              </a:rPr>
              <a:t>Minerals Education Coalition "Cell Phone Minerals" activity</a:t>
            </a:r>
            <a:endParaRPr lang="en-US">
              <a:solidFill>
                <a:srgbClr val="85898A"/>
              </a:solidFill>
              <a:latin typeface="Arial"/>
              <a:cs typeface="Arial"/>
            </a:endParaRPr>
          </a:p>
        </p:txBody>
      </p:sp>
    </p:spTree>
    <p:extLst>
      <p:ext uri="{BB962C8B-B14F-4D97-AF65-F5344CB8AC3E}">
        <p14:creationId xmlns:p14="http://schemas.microsoft.com/office/powerpoint/2010/main" val="1812026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A close-up of a logo&#10;&#10;Description automatically generated">
            <a:extLst>
              <a:ext uri="{FF2B5EF4-FFF2-40B4-BE49-F238E27FC236}">
                <a16:creationId xmlns:a16="http://schemas.microsoft.com/office/drawing/2014/main" id="{751E9129-0A14-8311-FFDD-CAE95DCEFA1C}"/>
              </a:ext>
            </a:extLst>
          </p:cNvPr>
          <p:cNvPicPr>
            <a:picLocks noChangeAspect="1"/>
          </p:cNvPicPr>
          <p:nvPr/>
        </p:nvPicPr>
        <p:blipFill>
          <a:blip r:embed="rId3"/>
          <a:stretch>
            <a:fillRect/>
          </a:stretch>
        </p:blipFill>
        <p:spPr>
          <a:xfrm>
            <a:off x="199450" y="6222743"/>
            <a:ext cx="1380806" cy="442030"/>
          </a:xfrm>
          <a:prstGeom prst="rect">
            <a:avLst/>
          </a:prstGeom>
        </p:spPr>
      </p:pic>
      <p:pic>
        <p:nvPicPr>
          <p:cNvPr id="6" name="Picture 5" descr="Map of Coal Reserves Worldwide">
            <a:extLst>
              <a:ext uri="{FF2B5EF4-FFF2-40B4-BE49-F238E27FC236}">
                <a16:creationId xmlns:a16="http://schemas.microsoft.com/office/drawing/2014/main" id="{D0677FD4-ED15-9700-71E2-E565875F7C5C}"/>
              </a:ext>
            </a:extLst>
          </p:cNvPr>
          <p:cNvPicPr>
            <a:picLocks noChangeAspect="1"/>
          </p:cNvPicPr>
          <p:nvPr/>
        </p:nvPicPr>
        <p:blipFill>
          <a:blip r:embed="rId4"/>
          <a:stretch>
            <a:fillRect/>
          </a:stretch>
        </p:blipFill>
        <p:spPr>
          <a:xfrm>
            <a:off x="2079448" y="767"/>
            <a:ext cx="10113856" cy="6858760"/>
          </a:xfrm>
          <a:prstGeom prst="rect">
            <a:avLst/>
          </a:prstGeom>
        </p:spPr>
      </p:pic>
      <p:graphicFrame>
        <p:nvGraphicFramePr>
          <p:cNvPr id="14" name="Table 13">
            <a:extLst>
              <a:ext uri="{FF2B5EF4-FFF2-40B4-BE49-F238E27FC236}">
                <a16:creationId xmlns:a16="http://schemas.microsoft.com/office/drawing/2014/main" id="{0296D4E2-99F3-489E-82A4-738308CEFA88}"/>
              </a:ext>
            </a:extLst>
          </p:cNvPr>
          <p:cNvGraphicFramePr>
            <a:graphicFrameLocks noGrp="1"/>
          </p:cNvGraphicFramePr>
          <p:nvPr>
            <p:extLst>
              <p:ext uri="{D42A27DB-BD31-4B8C-83A1-F6EECF244321}">
                <p14:modId xmlns:p14="http://schemas.microsoft.com/office/powerpoint/2010/main" val="3115243880"/>
              </p:ext>
            </p:extLst>
          </p:nvPr>
        </p:nvGraphicFramePr>
        <p:xfrm>
          <a:off x="209678" y="2168375"/>
          <a:ext cx="3454207" cy="3010064"/>
        </p:xfrm>
        <a:graphic>
          <a:graphicData uri="http://schemas.openxmlformats.org/drawingml/2006/table">
            <a:tbl>
              <a:tblPr firstRow="1" bandRow="1">
                <a:tableStyleId>{5C22544A-7EE6-4342-B048-85BDC9FD1C3A}</a:tableStyleId>
              </a:tblPr>
              <a:tblGrid>
                <a:gridCol w="1090159">
                  <a:extLst>
                    <a:ext uri="{9D8B030D-6E8A-4147-A177-3AD203B41FA5}">
                      <a16:colId xmlns:a16="http://schemas.microsoft.com/office/drawing/2014/main" val="608039727"/>
                    </a:ext>
                  </a:extLst>
                </a:gridCol>
                <a:gridCol w="556204">
                  <a:extLst>
                    <a:ext uri="{9D8B030D-6E8A-4147-A177-3AD203B41FA5}">
                      <a16:colId xmlns:a16="http://schemas.microsoft.com/office/drawing/2014/main" val="2839678498"/>
                    </a:ext>
                  </a:extLst>
                </a:gridCol>
                <a:gridCol w="1807844">
                  <a:extLst>
                    <a:ext uri="{9D8B030D-6E8A-4147-A177-3AD203B41FA5}">
                      <a16:colId xmlns:a16="http://schemas.microsoft.com/office/drawing/2014/main" val="3830790376"/>
                    </a:ext>
                  </a:extLst>
                </a:gridCol>
              </a:tblGrid>
              <a:tr h="473280">
                <a:tc>
                  <a:txBody>
                    <a:bodyPr/>
                    <a:lstStyle/>
                    <a:p>
                      <a:pPr lvl="0" algn="ctr">
                        <a:buNone/>
                      </a:pPr>
                      <a:r>
                        <a:rPr lang="en-US" sz="1200" dirty="0">
                          <a:latin typeface="Arial"/>
                        </a:rPr>
                        <a:t>Critical Mineral</a:t>
                      </a:r>
                    </a:p>
                  </a:txBody>
                  <a:tcPr anchor="ctr">
                    <a:solidFill>
                      <a:srgbClr val="0051BA"/>
                    </a:solidFill>
                  </a:tcPr>
                </a:tc>
                <a:tc>
                  <a:txBody>
                    <a:bodyPr/>
                    <a:lstStyle/>
                    <a:p>
                      <a:pPr algn="ctr"/>
                      <a:r>
                        <a:rPr lang="en-US" sz="1200" dirty="0">
                          <a:latin typeface="Arial"/>
                        </a:rPr>
                        <a:t>Icon</a:t>
                      </a:r>
                    </a:p>
                  </a:txBody>
                  <a:tcPr anchor="ctr">
                    <a:solidFill>
                      <a:srgbClr val="0051BA"/>
                    </a:solidFill>
                  </a:tcPr>
                </a:tc>
                <a:tc>
                  <a:txBody>
                    <a:bodyPr/>
                    <a:lstStyle/>
                    <a:p>
                      <a:pPr lvl="0" algn="ctr">
                        <a:buNone/>
                      </a:pPr>
                      <a:r>
                        <a:rPr lang="en-US" sz="1200" dirty="0">
                          <a:latin typeface="Arial"/>
                        </a:rPr>
                        <a:t>Major Sources</a:t>
                      </a:r>
                    </a:p>
                  </a:txBody>
                  <a:tcPr anchor="ctr">
                    <a:solidFill>
                      <a:srgbClr val="0051BA"/>
                    </a:solidFill>
                  </a:tcPr>
                </a:tc>
                <a:extLst>
                  <a:ext uri="{0D108BD9-81ED-4DB2-BD59-A6C34878D82A}">
                    <a16:rowId xmlns:a16="http://schemas.microsoft.com/office/drawing/2014/main" val="1274678858"/>
                  </a:ext>
                </a:extLst>
              </a:tr>
              <a:tr h="634196">
                <a:tc>
                  <a:txBody>
                    <a:bodyPr/>
                    <a:lstStyle/>
                    <a:p>
                      <a:pPr lvl="0">
                        <a:buNone/>
                      </a:pPr>
                      <a:r>
                        <a:rPr lang="en-US" sz="1200" dirty="0">
                          <a:latin typeface="Arial"/>
                        </a:rPr>
                        <a:t>Gold</a:t>
                      </a:r>
                      <a:endParaRPr lang="en-US"/>
                    </a:p>
                  </a:txBody>
                  <a:tcPr anchor="ctr">
                    <a:solidFill>
                      <a:schemeClr val="tx1">
                        <a:lumMod val="95000"/>
                      </a:schemeClr>
                    </a:solidFill>
                  </a:tcPr>
                </a:tc>
                <a:tc>
                  <a:txBody>
                    <a:bodyPr/>
                    <a:lstStyle/>
                    <a:p>
                      <a:pPr algn="ctr"/>
                      <a:r>
                        <a:rPr lang="en-US" sz="3200" dirty="0">
                          <a:solidFill>
                            <a:srgbClr val="FFC82D"/>
                          </a:solidFill>
                          <a:latin typeface="Arial"/>
                        </a:rPr>
                        <a:t>•</a:t>
                      </a:r>
                    </a:p>
                  </a:txBody>
                  <a:tcPr anchor="ctr">
                    <a:solidFill>
                      <a:schemeClr val="tx1">
                        <a:lumMod val="95000"/>
                      </a:schemeClr>
                    </a:solidFill>
                  </a:tcPr>
                </a:tc>
                <a:tc>
                  <a:txBody>
                    <a:bodyPr/>
                    <a:lstStyle/>
                    <a:p>
                      <a:pPr lvl="0">
                        <a:buNone/>
                      </a:pPr>
                      <a:r>
                        <a:rPr lang="en-US" sz="1200" dirty="0">
                          <a:latin typeface="Arial"/>
                        </a:rPr>
                        <a:t>China, Australia, United States, Russia</a:t>
                      </a:r>
                      <a:endParaRPr lang="en-US"/>
                    </a:p>
                  </a:txBody>
                  <a:tcPr anchor="ctr">
                    <a:solidFill>
                      <a:schemeClr val="tx1">
                        <a:lumMod val="95000"/>
                      </a:schemeClr>
                    </a:solidFill>
                  </a:tcPr>
                </a:tc>
                <a:extLst>
                  <a:ext uri="{0D108BD9-81ED-4DB2-BD59-A6C34878D82A}">
                    <a16:rowId xmlns:a16="http://schemas.microsoft.com/office/drawing/2014/main" val="1082950416"/>
                  </a:ext>
                </a:extLst>
              </a:tr>
              <a:tr h="634196">
                <a:tc>
                  <a:txBody>
                    <a:bodyPr/>
                    <a:lstStyle/>
                    <a:p>
                      <a:pPr lvl="0">
                        <a:buNone/>
                      </a:pPr>
                      <a:r>
                        <a:rPr lang="en-US" sz="1200" dirty="0">
                          <a:latin typeface="Arial"/>
                        </a:rPr>
                        <a:t>Magnesium</a:t>
                      </a:r>
                    </a:p>
                  </a:txBody>
                  <a:tcPr anchor="ctr">
                    <a:solidFill>
                      <a:schemeClr val="tx1">
                        <a:lumMod val="85000"/>
                      </a:schemeClr>
                    </a:solidFill>
                  </a:tcPr>
                </a:tc>
                <a:tc>
                  <a:txBody>
                    <a:bodyPr/>
                    <a:lstStyle/>
                    <a:p>
                      <a:pPr lvl="0" algn="ctr">
                        <a:buNone/>
                      </a:pPr>
                      <a:r>
                        <a:rPr lang="en-US" sz="3200" b="0" i="0" u="none" strike="noStrike" noProof="0" dirty="0">
                          <a:solidFill>
                            <a:srgbClr val="00B050"/>
                          </a:solidFill>
                          <a:latin typeface="Arial"/>
                        </a:rPr>
                        <a:t>•</a:t>
                      </a:r>
                      <a:endParaRPr lang="en-US" dirty="0">
                        <a:solidFill>
                          <a:srgbClr val="00B050"/>
                        </a:solidFill>
                      </a:endParaRPr>
                    </a:p>
                  </a:txBody>
                  <a:tcPr anchor="ctr">
                    <a:solidFill>
                      <a:schemeClr val="tx1">
                        <a:lumMod val="85000"/>
                      </a:schemeClr>
                    </a:solidFill>
                  </a:tcPr>
                </a:tc>
                <a:tc>
                  <a:txBody>
                    <a:bodyPr/>
                    <a:lstStyle/>
                    <a:p>
                      <a:pPr lvl="0">
                        <a:buNone/>
                      </a:pPr>
                      <a:r>
                        <a:rPr lang="en-US" sz="1200" dirty="0">
                          <a:latin typeface="Arial"/>
                        </a:rPr>
                        <a:t>China, Russia, Turkey, Austria</a:t>
                      </a:r>
                      <a:endParaRPr lang="en-US"/>
                    </a:p>
                  </a:txBody>
                  <a:tcPr anchor="ctr">
                    <a:solidFill>
                      <a:schemeClr val="tx1">
                        <a:lumMod val="85000"/>
                      </a:schemeClr>
                    </a:solidFill>
                  </a:tcPr>
                </a:tc>
                <a:extLst>
                  <a:ext uri="{0D108BD9-81ED-4DB2-BD59-A6C34878D82A}">
                    <a16:rowId xmlns:a16="http://schemas.microsoft.com/office/drawing/2014/main" val="2518247452"/>
                  </a:ext>
                </a:extLst>
              </a:tr>
              <a:tr h="634196">
                <a:tc>
                  <a:txBody>
                    <a:bodyPr/>
                    <a:lstStyle/>
                    <a:p>
                      <a:pPr lvl="0">
                        <a:buNone/>
                      </a:pPr>
                      <a:r>
                        <a:rPr lang="en-US" sz="1200" dirty="0">
                          <a:latin typeface="Arial"/>
                        </a:rPr>
                        <a:t>Gallium</a:t>
                      </a:r>
                    </a:p>
                  </a:txBody>
                  <a:tcPr anchor="ctr">
                    <a:solidFill>
                      <a:schemeClr val="tx1">
                        <a:lumMod val="95000"/>
                      </a:schemeClr>
                    </a:solidFill>
                  </a:tcPr>
                </a:tc>
                <a:tc>
                  <a:txBody>
                    <a:bodyPr/>
                    <a:lstStyle/>
                    <a:p>
                      <a:pPr lvl="0" algn="ctr">
                        <a:buNone/>
                      </a:pPr>
                      <a:r>
                        <a:rPr lang="en-US" sz="3200" b="0" i="0" u="none" strike="noStrike" noProof="0" dirty="0">
                          <a:solidFill>
                            <a:srgbClr val="FF0000"/>
                          </a:solidFill>
                          <a:latin typeface="Arial"/>
                        </a:rPr>
                        <a:t>•</a:t>
                      </a:r>
                      <a:endParaRPr lang="en-US" dirty="0">
                        <a:solidFill>
                          <a:srgbClr val="FF0000"/>
                        </a:solidFill>
                      </a:endParaRPr>
                    </a:p>
                  </a:txBody>
                  <a:tcPr anchor="ctr">
                    <a:solidFill>
                      <a:schemeClr val="tx1">
                        <a:lumMod val="95000"/>
                      </a:schemeClr>
                    </a:solidFill>
                  </a:tcPr>
                </a:tc>
                <a:tc>
                  <a:txBody>
                    <a:bodyPr/>
                    <a:lstStyle/>
                    <a:p>
                      <a:pPr lvl="0">
                        <a:buNone/>
                      </a:pPr>
                      <a:r>
                        <a:rPr lang="en-US" sz="1200" dirty="0">
                          <a:latin typeface="Arial"/>
                        </a:rPr>
                        <a:t>China, Germany, Kazakhstan, Ukraine</a:t>
                      </a:r>
                    </a:p>
                  </a:txBody>
                  <a:tcPr anchor="ctr">
                    <a:solidFill>
                      <a:schemeClr val="tx1">
                        <a:lumMod val="95000"/>
                      </a:schemeClr>
                    </a:solidFill>
                  </a:tcPr>
                </a:tc>
                <a:extLst>
                  <a:ext uri="{0D108BD9-81ED-4DB2-BD59-A6C34878D82A}">
                    <a16:rowId xmlns:a16="http://schemas.microsoft.com/office/drawing/2014/main" val="2227466426"/>
                  </a:ext>
                </a:extLst>
              </a:tr>
              <a:tr h="634196">
                <a:tc>
                  <a:txBody>
                    <a:bodyPr/>
                    <a:lstStyle/>
                    <a:p>
                      <a:pPr lvl="0">
                        <a:buNone/>
                      </a:pPr>
                      <a:r>
                        <a:rPr lang="en-US" sz="1200" dirty="0">
                          <a:latin typeface="Arial"/>
                        </a:rPr>
                        <a:t>Indium</a:t>
                      </a:r>
                    </a:p>
                  </a:txBody>
                  <a:tcPr anchor="ctr">
                    <a:solidFill>
                      <a:schemeClr val="tx1">
                        <a:lumMod val="85000"/>
                      </a:schemeClr>
                    </a:solidFill>
                  </a:tcPr>
                </a:tc>
                <a:tc>
                  <a:txBody>
                    <a:bodyPr/>
                    <a:lstStyle/>
                    <a:p>
                      <a:pPr lvl="0" algn="ctr">
                        <a:buNone/>
                      </a:pPr>
                      <a:r>
                        <a:rPr lang="en-US" sz="3200" b="0" i="0" u="none" strike="noStrike" noProof="0">
                          <a:solidFill>
                            <a:srgbClr val="00B0F0"/>
                          </a:solidFill>
                          <a:latin typeface="Arial"/>
                        </a:rPr>
                        <a:t>•</a:t>
                      </a:r>
                      <a:endParaRPr lang="en-US">
                        <a:solidFill>
                          <a:srgbClr val="00B0F0"/>
                        </a:solidFill>
                      </a:endParaRPr>
                    </a:p>
                  </a:txBody>
                  <a:tcPr anchor="ctr">
                    <a:solidFill>
                      <a:schemeClr val="tx1">
                        <a:lumMod val="85000"/>
                      </a:schemeClr>
                    </a:solidFill>
                  </a:tcPr>
                </a:tc>
                <a:tc>
                  <a:txBody>
                    <a:bodyPr/>
                    <a:lstStyle/>
                    <a:p>
                      <a:pPr lvl="0">
                        <a:buNone/>
                      </a:pPr>
                      <a:r>
                        <a:rPr lang="en-US" sz="1200" dirty="0">
                          <a:latin typeface="Arial"/>
                        </a:rPr>
                        <a:t>China, Canada, Japan, Republic of Korea</a:t>
                      </a:r>
                    </a:p>
                  </a:txBody>
                  <a:tcPr anchor="ctr">
                    <a:solidFill>
                      <a:schemeClr val="tx1">
                        <a:lumMod val="85000"/>
                      </a:schemeClr>
                    </a:solidFill>
                  </a:tcPr>
                </a:tc>
                <a:extLst>
                  <a:ext uri="{0D108BD9-81ED-4DB2-BD59-A6C34878D82A}">
                    <a16:rowId xmlns:a16="http://schemas.microsoft.com/office/drawing/2014/main" val="585533497"/>
                  </a:ext>
                </a:extLst>
              </a:tr>
            </a:tbl>
          </a:graphicData>
        </a:graphic>
      </p:graphicFrame>
      <p:sp>
        <p:nvSpPr>
          <p:cNvPr id="22" name="Oval 21">
            <a:extLst>
              <a:ext uri="{FF2B5EF4-FFF2-40B4-BE49-F238E27FC236}">
                <a16:creationId xmlns:a16="http://schemas.microsoft.com/office/drawing/2014/main" id="{4C8B85FF-6491-96C8-38C9-C20F0532D9CA}"/>
              </a:ext>
            </a:extLst>
          </p:cNvPr>
          <p:cNvSpPr/>
          <p:nvPr/>
        </p:nvSpPr>
        <p:spPr>
          <a:xfrm>
            <a:off x="9461073" y="1493311"/>
            <a:ext cx="209679" cy="209679"/>
          </a:xfrm>
          <a:prstGeom prst="ellipse">
            <a:avLst/>
          </a:prstGeom>
          <a:solidFill>
            <a:srgbClr val="FFC8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C0AF962-98ED-0BBD-D7A0-FB44D37B4CD4}"/>
              </a:ext>
            </a:extLst>
          </p:cNvPr>
          <p:cNvSpPr/>
          <p:nvPr/>
        </p:nvSpPr>
        <p:spPr>
          <a:xfrm>
            <a:off x="11005529" y="3528720"/>
            <a:ext cx="209679" cy="209679"/>
          </a:xfrm>
          <a:prstGeom prst="ellipse">
            <a:avLst/>
          </a:prstGeom>
          <a:solidFill>
            <a:srgbClr val="FFC8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7724750-D5C0-0E82-5748-65AD7DBCD793}"/>
              </a:ext>
            </a:extLst>
          </p:cNvPr>
          <p:cNvSpPr/>
          <p:nvPr/>
        </p:nvSpPr>
        <p:spPr>
          <a:xfrm>
            <a:off x="4111730" y="1329660"/>
            <a:ext cx="209679" cy="209679"/>
          </a:xfrm>
          <a:prstGeom prst="ellipse">
            <a:avLst/>
          </a:prstGeom>
          <a:solidFill>
            <a:srgbClr val="FFC8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BCE3C50-B614-8112-276A-D9F0ADD9EC74}"/>
              </a:ext>
            </a:extLst>
          </p:cNvPr>
          <p:cNvSpPr/>
          <p:nvPr/>
        </p:nvSpPr>
        <p:spPr>
          <a:xfrm>
            <a:off x="9215595" y="572773"/>
            <a:ext cx="209679" cy="209679"/>
          </a:xfrm>
          <a:prstGeom prst="ellipse">
            <a:avLst/>
          </a:prstGeom>
          <a:solidFill>
            <a:srgbClr val="FFC8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4B207E9-6528-95E5-2950-F23050B7C8EA}"/>
              </a:ext>
            </a:extLst>
          </p:cNvPr>
          <p:cNvSpPr/>
          <p:nvPr/>
        </p:nvSpPr>
        <p:spPr>
          <a:xfrm>
            <a:off x="9952024" y="1493309"/>
            <a:ext cx="209679" cy="2096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0EA074-B1E5-3A3E-82D5-22DA38493561}"/>
              </a:ext>
            </a:extLst>
          </p:cNvPr>
          <p:cNvSpPr/>
          <p:nvPr/>
        </p:nvSpPr>
        <p:spPr>
          <a:xfrm>
            <a:off x="4162870" y="721081"/>
            <a:ext cx="209679" cy="2096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A18913A-6316-4E8A-8B4A-CADA73456703}"/>
              </a:ext>
            </a:extLst>
          </p:cNvPr>
          <p:cNvSpPr/>
          <p:nvPr/>
        </p:nvSpPr>
        <p:spPr>
          <a:xfrm>
            <a:off x="11005527" y="1437054"/>
            <a:ext cx="209679" cy="2096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FD192686-DEB6-CD88-0C2A-C0312BE570F2}"/>
              </a:ext>
            </a:extLst>
          </p:cNvPr>
          <p:cNvSpPr/>
          <p:nvPr/>
        </p:nvSpPr>
        <p:spPr>
          <a:xfrm>
            <a:off x="10708909" y="1360341"/>
            <a:ext cx="209679" cy="209679"/>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5D8ADB4-AF44-E9F9-7AE2-5FA3BAB4D0B4}"/>
              </a:ext>
            </a:extLst>
          </p:cNvPr>
          <p:cNvSpPr/>
          <p:nvPr/>
        </p:nvSpPr>
        <p:spPr>
          <a:xfrm>
            <a:off x="9706547" y="1493308"/>
            <a:ext cx="209679" cy="20967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9722A94-72F3-28B4-F5CC-70ED5DF1BDEC}"/>
              </a:ext>
            </a:extLst>
          </p:cNvPr>
          <p:cNvSpPr/>
          <p:nvPr/>
        </p:nvSpPr>
        <p:spPr>
          <a:xfrm>
            <a:off x="7226210" y="879617"/>
            <a:ext cx="209679" cy="20967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73CDA7B-3ED2-4FC0-0B36-7016545116D0}"/>
              </a:ext>
            </a:extLst>
          </p:cNvPr>
          <p:cNvSpPr/>
          <p:nvPr/>
        </p:nvSpPr>
        <p:spPr>
          <a:xfrm>
            <a:off x="8811578" y="1017697"/>
            <a:ext cx="209679" cy="20967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4010EF2D-96F9-A8E7-50E3-E04002483EFC}"/>
              </a:ext>
            </a:extLst>
          </p:cNvPr>
          <p:cNvSpPr/>
          <p:nvPr/>
        </p:nvSpPr>
        <p:spPr>
          <a:xfrm>
            <a:off x="7880813" y="915415"/>
            <a:ext cx="209679" cy="20967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EC3FCF3-2E8F-5E9A-F9FB-6949866479FF}"/>
              </a:ext>
            </a:extLst>
          </p:cNvPr>
          <p:cNvSpPr/>
          <p:nvPr/>
        </p:nvSpPr>
        <p:spPr>
          <a:xfrm>
            <a:off x="10207726" y="1493308"/>
            <a:ext cx="209679" cy="20967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62B8D06E-A177-98CC-B171-E5CF795D89FF}"/>
              </a:ext>
            </a:extLst>
          </p:cNvPr>
          <p:cNvSpPr/>
          <p:nvPr/>
        </p:nvSpPr>
        <p:spPr>
          <a:xfrm>
            <a:off x="9461067" y="572770"/>
            <a:ext cx="209679" cy="20967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C063C58-728B-3839-958B-59D8D402D2F5}"/>
              </a:ext>
            </a:extLst>
          </p:cNvPr>
          <p:cNvSpPr/>
          <p:nvPr/>
        </p:nvSpPr>
        <p:spPr>
          <a:xfrm>
            <a:off x="7988208" y="1298970"/>
            <a:ext cx="209679" cy="20967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B0E9BCA7-9BBF-4735-08FF-E2AAAA472855}"/>
              </a:ext>
            </a:extLst>
          </p:cNvPr>
          <p:cNvSpPr/>
          <p:nvPr/>
        </p:nvSpPr>
        <p:spPr>
          <a:xfrm>
            <a:off x="7394972" y="1068836"/>
            <a:ext cx="209679" cy="209679"/>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8425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6D7F2-4A98-3478-1C89-9D9749982349}"/>
              </a:ext>
            </a:extLst>
          </p:cNvPr>
          <p:cNvSpPr>
            <a:spLocks noGrp="1"/>
          </p:cNvSpPr>
          <p:nvPr>
            <p:ph type="title"/>
          </p:nvPr>
        </p:nvSpPr>
        <p:spPr/>
        <p:txBody>
          <a:bodyPr/>
          <a:lstStyle/>
          <a:p>
            <a:r>
              <a:rPr lang="en-US" b="1" dirty="0">
                <a:solidFill>
                  <a:srgbClr val="000000"/>
                </a:solidFill>
                <a:latin typeface="Arial Narrow"/>
                <a:cs typeface="Arial"/>
              </a:rPr>
              <a:t>Critical Minerals in the World</a:t>
            </a:r>
          </a:p>
        </p:txBody>
      </p:sp>
      <p:sp>
        <p:nvSpPr>
          <p:cNvPr id="3" name="Text Placeholder 2">
            <a:extLst>
              <a:ext uri="{FF2B5EF4-FFF2-40B4-BE49-F238E27FC236}">
                <a16:creationId xmlns:a16="http://schemas.microsoft.com/office/drawing/2014/main" id="{4BB675DA-2D4B-F0D8-E3CD-86945E353E2D}"/>
              </a:ext>
            </a:extLst>
          </p:cNvPr>
          <p:cNvSpPr>
            <a:spLocks noGrp="1"/>
          </p:cNvSpPr>
          <p:nvPr>
            <p:ph type="body" idx="1"/>
          </p:nvPr>
        </p:nvSpPr>
        <p:spPr/>
        <p:txBody>
          <a:bodyPr>
            <a:normAutofit/>
          </a:bodyPr>
          <a:lstStyle/>
          <a:p>
            <a:r>
              <a:rPr lang="en-US" sz="3200">
                <a:solidFill>
                  <a:srgbClr val="0051BA"/>
                </a:solidFill>
                <a:latin typeface="Arial"/>
                <a:cs typeface="Arial"/>
              </a:rPr>
              <a:t>Teaching Tips</a:t>
            </a:r>
          </a:p>
        </p:txBody>
      </p:sp>
      <p:sp>
        <p:nvSpPr>
          <p:cNvPr id="4" name="Content Placeholder 3">
            <a:extLst>
              <a:ext uri="{FF2B5EF4-FFF2-40B4-BE49-F238E27FC236}">
                <a16:creationId xmlns:a16="http://schemas.microsoft.com/office/drawing/2014/main" id="{6FDDCA13-C18D-1025-013D-AF39CB31605B}"/>
              </a:ext>
            </a:extLst>
          </p:cNvPr>
          <p:cNvSpPr>
            <a:spLocks noGrp="1"/>
          </p:cNvSpPr>
          <p:nvPr>
            <p:ph sz="half" idx="2"/>
          </p:nvPr>
        </p:nvSpPr>
        <p:spPr/>
        <p:txBody>
          <a:bodyPr vert="horz" lIns="91440" tIns="45720" rIns="91440" bIns="45720" rtlCol="0" anchor="t">
            <a:normAutofit fontScale="77500" lnSpcReduction="20000"/>
          </a:bodyPr>
          <a:lstStyle/>
          <a:p>
            <a:pPr marL="342900" indent="-342900">
              <a:lnSpc>
                <a:spcPct val="110000"/>
              </a:lnSpc>
            </a:pPr>
            <a:r>
              <a:rPr lang="en-US" sz="2400" dirty="0">
                <a:solidFill>
                  <a:srgbClr val="000000"/>
                </a:solidFill>
                <a:latin typeface="Arial"/>
                <a:ea typeface="+mn-lt"/>
                <a:cs typeface="Arial"/>
              </a:rPr>
              <a:t>Also try: projecting the coal deposit world map onto the wall and tracing it onto a large sheet of paper</a:t>
            </a:r>
            <a:endParaRPr lang="en-US"/>
          </a:p>
          <a:p>
            <a:pPr marL="800100" lvl="1" indent="-342900">
              <a:lnSpc>
                <a:spcPct val="110000"/>
              </a:lnSpc>
              <a:buFont typeface="Courier New" panose="020B0604020202020204" pitchFamily="34" charset="0"/>
              <a:buChar char="o"/>
            </a:pPr>
            <a:r>
              <a:rPr lang="en-US" sz="2000" dirty="0">
                <a:solidFill>
                  <a:srgbClr val="000000"/>
                </a:solidFill>
                <a:latin typeface="Arial"/>
                <a:ea typeface="+mn-lt"/>
                <a:cs typeface="Arial"/>
              </a:rPr>
              <a:t>Or forego the paper entirely, project the map onto a whiteboard, and give students magnets instead of stickers</a:t>
            </a:r>
          </a:p>
          <a:p>
            <a:pPr marL="342900" indent="-342900">
              <a:lnSpc>
                <a:spcPct val="110000"/>
              </a:lnSpc>
            </a:pPr>
            <a:r>
              <a:rPr lang="en-US" sz="2400" dirty="0">
                <a:solidFill>
                  <a:srgbClr val="000000"/>
                </a:solidFill>
                <a:latin typeface="Arial"/>
                <a:ea typeface="+mn-lt"/>
                <a:cs typeface="Arial"/>
              </a:rPr>
              <a:t>If the instructor has more students than unique critical minerals, assign more than one student to a mineral and ask them to work together to identify their mineral origin countries</a:t>
            </a:r>
          </a:p>
          <a:p>
            <a:pPr marL="342900" indent="-342900"/>
            <a:endParaRPr lang="en-US" sz="2400">
              <a:solidFill>
                <a:srgbClr val="000000"/>
              </a:solidFill>
              <a:latin typeface="Arial"/>
              <a:cs typeface="Arial"/>
            </a:endParaRPr>
          </a:p>
          <a:p>
            <a:endParaRPr lang="en-US" sz="2400">
              <a:solidFill>
                <a:srgbClr val="000000"/>
              </a:solidFill>
              <a:latin typeface="Arial"/>
              <a:cs typeface="Arial"/>
            </a:endParaRPr>
          </a:p>
        </p:txBody>
      </p:sp>
      <p:sp>
        <p:nvSpPr>
          <p:cNvPr id="5" name="Text Placeholder 4">
            <a:extLst>
              <a:ext uri="{FF2B5EF4-FFF2-40B4-BE49-F238E27FC236}">
                <a16:creationId xmlns:a16="http://schemas.microsoft.com/office/drawing/2014/main" id="{F2662A7F-EF20-FCD2-42B2-326DFF45CDED}"/>
              </a:ext>
            </a:extLst>
          </p:cNvPr>
          <p:cNvSpPr>
            <a:spLocks noGrp="1"/>
          </p:cNvSpPr>
          <p:nvPr>
            <p:ph type="body" sz="quarter" idx="3"/>
          </p:nvPr>
        </p:nvSpPr>
        <p:spPr/>
        <p:txBody>
          <a:bodyPr>
            <a:normAutofit/>
          </a:bodyPr>
          <a:lstStyle/>
          <a:p>
            <a:r>
              <a:rPr lang="en-US" sz="3200">
                <a:solidFill>
                  <a:srgbClr val="0051BA"/>
                </a:solidFill>
                <a:latin typeface="Arial"/>
                <a:cs typeface="Arial"/>
              </a:rPr>
              <a:t>Assessment</a:t>
            </a:r>
          </a:p>
        </p:txBody>
      </p:sp>
      <p:sp>
        <p:nvSpPr>
          <p:cNvPr id="6" name="Content Placeholder 5">
            <a:extLst>
              <a:ext uri="{FF2B5EF4-FFF2-40B4-BE49-F238E27FC236}">
                <a16:creationId xmlns:a16="http://schemas.microsoft.com/office/drawing/2014/main" id="{6E2385D2-3820-B930-55C9-11197A2F6B6C}"/>
              </a:ext>
            </a:extLst>
          </p:cNvPr>
          <p:cNvSpPr>
            <a:spLocks noGrp="1"/>
          </p:cNvSpPr>
          <p:nvPr>
            <p:ph sz="quarter" idx="4"/>
          </p:nvPr>
        </p:nvSpPr>
        <p:spPr/>
        <p:txBody>
          <a:bodyPr vert="horz" lIns="91440" tIns="45720" rIns="91440" bIns="45720" rtlCol="0" anchor="t">
            <a:normAutofit fontScale="77500" lnSpcReduction="20000"/>
          </a:bodyPr>
          <a:lstStyle/>
          <a:p>
            <a:pPr marL="342900" indent="-342900">
              <a:lnSpc>
                <a:spcPct val="120000"/>
              </a:lnSpc>
            </a:pPr>
            <a:r>
              <a:rPr lang="en-US" sz="2400" dirty="0">
                <a:solidFill>
                  <a:srgbClr val="000000"/>
                </a:solidFill>
                <a:latin typeface="Arial"/>
                <a:ea typeface="Verdana"/>
                <a:cs typeface="Arial"/>
              </a:rPr>
              <a:t>Ask students to comment on which countries provide the most critical minerals to the U.S. (for mobile devices)</a:t>
            </a:r>
            <a:endParaRPr lang="en-US"/>
          </a:p>
          <a:p>
            <a:pPr marL="342900" indent="-342900">
              <a:lnSpc>
                <a:spcPct val="120000"/>
              </a:lnSpc>
            </a:pPr>
            <a:r>
              <a:rPr lang="en-US" sz="2400" dirty="0">
                <a:solidFill>
                  <a:srgbClr val="000000"/>
                </a:solidFill>
                <a:latin typeface="Arial"/>
                <a:ea typeface="Verdana"/>
                <a:cs typeface="Arial"/>
              </a:rPr>
              <a:t>Do students notice a pattern in the source countries?</a:t>
            </a:r>
          </a:p>
          <a:p>
            <a:pPr marL="800100" lvl="1">
              <a:lnSpc>
                <a:spcPct val="120000"/>
              </a:lnSpc>
              <a:buFont typeface="Courier New" panose="020B0604020202020204" pitchFamily="34" charset="0"/>
              <a:buChar char="o"/>
            </a:pPr>
            <a:r>
              <a:rPr lang="en-US" sz="2000" dirty="0">
                <a:solidFill>
                  <a:srgbClr val="000000"/>
                </a:solidFill>
                <a:latin typeface="Arial"/>
                <a:ea typeface="Verdana"/>
                <a:cs typeface="Arial"/>
              </a:rPr>
              <a:t>Critical minerals often appear in conjunction with coal deposits</a:t>
            </a:r>
            <a:endParaRPr lang="en-US" sz="2000" dirty="0">
              <a:solidFill>
                <a:srgbClr val="000000"/>
              </a:solidFill>
              <a:latin typeface="Arial"/>
              <a:cs typeface="Arial"/>
            </a:endParaRPr>
          </a:p>
          <a:p>
            <a:pPr marL="342900" indent="-342900">
              <a:lnSpc>
                <a:spcPct val="120000"/>
              </a:lnSpc>
            </a:pPr>
            <a:r>
              <a:rPr lang="en-US" sz="2400" dirty="0">
                <a:solidFill>
                  <a:srgbClr val="000000"/>
                </a:solidFill>
                <a:latin typeface="Arial"/>
                <a:ea typeface="Verdana"/>
                <a:cs typeface="Arial"/>
              </a:rPr>
              <a:t>Why do students think that is?</a:t>
            </a:r>
          </a:p>
          <a:p>
            <a:pPr marL="800100" lvl="1">
              <a:lnSpc>
                <a:spcPct val="120000"/>
              </a:lnSpc>
              <a:buFont typeface="Courier New" panose="020B0604020202020204" pitchFamily="34" charset="0"/>
              <a:buChar char="o"/>
            </a:pPr>
            <a:r>
              <a:rPr lang="en-US" sz="2000" dirty="0">
                <a:solidFill>
                  <a:srgbClr val="000000"/>
                </a:solidFill>
                <a:latin typeface="Arial"/>
                <a:ea typeface="Verdana"/>
                <a:cs typeface="Arial"/>
              </a:rPr>
              <a:t>The coal seams themselves often contain the critical minerals. Emphasize that this is why coal is so important and desirable on the global market</a:t>
            </a:r>
            <a:endParaRPr lang="en-US" sz="2000">
              <a:ea typeface="Calibri" panose="020F0502020204030204"/>
              <a:cs typeface="Calibri" panose="020F0502020204030204"/>
            </a:endParaRPr>
          </a:p>
          <a:p>
            <a:endParaRPr lang="en-US" sz="2400">
              <a:solidFill>
                <a:srgbClr val="000000"/>
              </a:solidFill>
              <a:latin typeface="Arial"/>
              <a:ea typeface="+mn-lt"/>
              <a:cs typeface="Arial"/>
            </a:endParaRPr>
          </a:p>
          <a:p>
            <a:endParaRPr lang="en-US" sz="2400">
              <a:solidFill>
                <a:srgbClr val="000000"/>
              </a:solidFill>
              <a:latin typeface="Arial"/>
              <a:cs typeface="Arial"/>
            </a:endParaRPr>
          </a:p>
        </p:txBody>
      </p:sp>
      <p:sp>
        <p:nvSpPr>
          <p:cNvPr id="8" name="Rectangle 3">
            <a:extLst>
              <a:ext uri="{FF2B5EF4-FFF2-40B4-BE49-F238E27FC236}">
                <a16:creationId xmlns:a16="http://schemas.microsoft.com/office/drawing/2014/main" id="{0729BACC-D072-D374-3319-B04B8FDA74D3}"/>
              </a:ext>
            </a:extLst>
          </p:cNvPr>
          <p:cNvSpPr/>
          <p:nvPr/>
        </p:nvSpPr>
        <p:spPr>
          <a:xfrm>
            <a:off x="10154087" y="636943"/>
            <a:ext cx="2170877" cy="635914"/>
          </a:xfrm>
          <a:prstGeom prst="round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dirty="0">
                <a:latin typeface="Arial"/>
                <a:cs typeface="Arial"/>
              </a:rPr>
              <a:t>Grade 6 </a:t>
            </a:r>
          </a:p>
        </p:txBody>
      </p:sp>
      <p:pic>
        <p:nvPicPr>
          <p:cNvPr id="9" name="Picture 8" descr="A close-up of a logo&#10;&#10;Description automatically generated">
            <a:extLst>
              <a:ext uri="{FF2B5EF4-FFF2-40B4-BE49-F238E27FC236}">
                <a16:creationId xmlns:a16="http://schemas.microsoft.com/office/drawing/2014/main" id="{A5E316BB-215E-8598-116B-299DC257FB62}"/>
              </a:ext>
            </a:extLst>
          </p:cNvPr>
          <p:cNvPicPr>
            <a:picLocks noChangeAspect="1"/>
          </p:cNvPicPr>
          <p:nvPr/>
        </p:nvPicPr>
        <p:blipFill>
          <a:blip r:embed="rId2"/>
          <a:stretch>
            <a:fillRect/>
          </a:stretch>
        </p:blipFill>
        <p:spPr>
          <a:xfrm>
            <a:off x="10662886" y="6263656"/>
            <a:ext cx="1380806" cy="442030"/>
          </a:xfrm>
          <a:prstGeom prst="rect">
            <a:avLst/>
          </a:prstGeom>
        </p:spPr>
      </p:pic>
    </p:spTree>
    <p:extLst>
      <p:ext uri="{BB962C8B-B14F-4D97-AF65-F5344CB8AC3E}">
        <p14:creationId xmlns:p14="http://schemas.microsoft.com/office/powerpoint/2010/main" val="1638849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B6D00CC-566D-ADE9-1D6B-884EA45A54E2}"/>
              </a:ext>
            </a:extLst>
          </p:cNvPr>
          <p:cNvSpPr txBox="1">
            <a:spLocks/>
          </p:cNvSpPr>
          <p:nvPr/>
        </p:nvSpPr>
        <p:spPr>
          <a:xfrm>
            <a:off x="1457517" y="2892244"/>
            <a:ext cx="9276966" cy="1078392"/>
          </a:xfrm>
          <a:prstGeom prst="rect">
            <a:avLst/>
          </a:prstGeom>
        </p:spPr>
        <p:txBody>
          <a:bodyPr lIns="91440" tIns="45720" rIns="91440" bIns="4572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b="1" dirty="0">
                <a:solidFill>
                  <a:srgbClr val="0051BA"/>
                </a:solidFill>
                <a:latin typeface="Arial Narrow"/>
                <a:ea typeface="Dotum"/>
                <a:cs typeface="Calibri Light"/>
              </a:rPr>
              <a:t>Questions</a:t>
            </a:r>
            <a:endParaRPr lang="en-US" dirty="0">
              <a:ea typeface="Calibri Light" panose="020F0302020204030204"/>
              <a:cs typeface="Calibri Light" panose="020F0302020204030204"/>
            </a:endParaRPr>
          </a:p>
        </p:txBody>
      </p:sp>
    </p:spTree>
    <p:extLst>
      <p:ext uri="{BB962C8B-B14F-4D97-AF65-F5344CB8AC3E}">
        <p14:creationId xmlns:p14="http://schemas.microsoft.com/office/powerpoint/2010/main" val="2074423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6D7F2-4A98-3478-1C89-9D9749982349}"/>
              </a:ext>
            </a:extLst>
          </p:cNvPr>
          <p:cNvSpPr>
            <a:spLocks noGrp="1"/>
          </p:cNvSpPr>
          <p:nvPr>
            <p:ph type="title"/>
          </p:nvPr>
        </p:nvSpPr>
        <p:spPr/>
        <p:txBody>
          <a:bodyPr/>
          <a:lstStyle/>
          <a:p>
            <a:r>
              <a:rPr lang="en-US" b="1">
                <a:solidFill>
                  <a:schemeClr val="bg1"/>
                </a:solidFill>
                <a:latin typeface="Arial Narrow"/>
                <a:cs typeface="Arial"/>
              </a:rPr>
              <a:t>Toilet Paper Timeline</a:t>
            </a:r>
            <a:endParaRPr lang="en-US" b="1">
              <a:solidFill>
                <a:schemeClr val="bg1"/>
              </a:solidFill>
              <a:latin typeface="Arial Narrow"/>
              <a:ea typeface="Calibri Light"/>
              <a:cs typeface="Arial"/>
            </a:endParaRPr>
          </a:p>
        </p:txBody>
      </p:sp>
      <p:sp>
        <p:nvSpPr>
          <p:cNvPr id="3" name="Text Placeholder 2">
            <a:extLst>
              <a:ext uri="{FF2B5EF4-FFF2-40B4-BE49-F238E27FC236}">
                <a16:creationId xmlns:a16="http://schemas.microsoft.com/office/drawing/2014/main" id="{4BB675DA-2D4B-F0D8-E3CD-86945E353E2D}"/>
              </a:ext>
            </a:extLst>
          </p:cNvPr>
          <p:cNvSpPr>
            <a:spLocks noGrp="1"/>
          </p:cNvSpPr>
          <p:nvPr>
            <p:ph type="body" idx="1"/>
          </p:nvPr>
        </p:nvSpPr>
        <p:spPr/>
        <p:txBody>
          <a:bodyPr>
            <a:normAutofit/>
          </a:bodyPr>
          <a:lstStyle/>
          <a:p>
            <a:r>
              <a:rPr lang="en-US" sz="3200">
                <a:solidFill>
                  <a:srgbClr val="0051BA"/>
                </a:solidFill>
                <a:latin typeface="Arial"/>
                <a:cs typeface="Arial"/>
              </a:rPr>
              <a:t>Course Context</a:t>
            </a:r>
          </a:p>
        </p:txBody>
      </p:sp>
      <p:sp>
        <p:nvSpPr>
          <p:cNvPr id="4" name="Content Placeholder 3">
            <a:extLst>
              <a:ext uri="{FF2B5EF4-FFF2-40B4-BE49-F238E27FC236}">
                <a16:creationId xmlns:a16="http://schemas.microsoft.com/office/drawing/2014/main" id="{6FDDCA13-C18D-1025-013D-AF39CB31605B}"/>
              </a:ext>
            </a:extLst>
          </p:cNvPr>
          <p:cNvSpPr>
            <a:spLocks noGrp="1"/>
          </p:cNvSpPr>
          <p:nvPr>
            <p:ph sz="half" idx="2"/>
          </p:nvPr>
        </p:nvSpPr>
        <p:spPr/>
        <p:txBody>
          <a:bodyPr vert="horz" lIns="91440" tIns="45720" rIns="91440" bIns="45720" rtlCol="0" anchor="t">
            <a:normAutofit/>
          </a:bodyPr>
          <a:lstStyle/>
          <a:p>
            <a:r>
              <a:rPr lang="en-US" sz="2400">
                <a:solidFill>
                  <a:srgbClr val="000000"/>
                </a:solidFill>
                <a:latin typeface="Arial"/>
                <a:ea typeface="+mn-lt"/>
                <a:cs typeface="Arial"/>
              </a:rPr>
              <a:t>This activity is a hands-on exercise to encourage students to apply prior knowledge of chronology to major geologic events</a:t>
            </a:r>
            <a:endParaRPr lang="en-US">
              <a:solidFill>
                <a:srgbClr val="000000"/>
              </a:solidFill>
              <a:latin typeface="Arial"/>
              <a:ea typeface="+mn-lt"/>
              <a:cs typeface="Arial"/>
            </a:endParaRPr>
          </a:p>
          <a:p>
            <a:r>
              <a:rPr lang="en-US" sz="2400">
                <a:solidFill>
                  <a:srgbClr val="000000"/>
                </a:solidFill>
                <a:latin typeface="Arial"/>
                <a:ea typeface="+mn-lt"/>
                <a:cs typeface="Arial"/>
              </a:rPr>
              <a:t>Can be paired with any science activity/topic that explores deep time</a:t>
            </a:r>
            <a:endParaRPr lang="en-US">
              <a:solidFill>
                <a:srgbClr val="000000"/>
              </a:solidFill>
              <a:latin typeface="Arial"/>
              <a:cs typeface="Arial"/>
            </a:endParaRPr>
          </a:p>
        </p:txBody>
      </p:sp>
      <p:sp>
        <p:nvSpPr>
          <p:cNvPr id="5" name="Text Placeholder 4">
            <a:extLst>
              <a:ext uri="{FF2B5EF4-FFF2-40B4-BE49-F238E27FC236}">
                <a16:creationId xmlns:a16="http://schemas.microsoft.com/office/drawing/2014/main" id="{F2662A7F-EF20-FCD2-42B2-326DFF45CDED}"/>
              </a:ext>
            </a:extLst>
          </p:cNvPr>
          <p:cNvSpPr>
            <a:spLocks noGrp="1"/>
          </p:cNvSpPr>
          <p:nvPr>
            <p:ph type="body" sz="quarter" idx="3"/>
          </p:nvPr>
        </p:nvSpPr>
        <p:spPr/>
        <p:txBody>
          <a:bodyPr>
            <a:normAutofit/>
          </a:bodyPr>
          <a:lstStyle/>
          <a:p>
            <a:r>
              <a:rPr lang="en-US" sz="3200">
                <a:solidFill>
                  <a:srgbClr val="0051BA"/>
                </a:solidFill>
                <a:latin typeface="Arial"/>
                <a:cs typeface="Arial"/>
              </a:rPr>
              <a:t>Standards Met</a:t>
            </a:r>
          </a:p>
        </p:txBody>
      </p:sp>
      <p:sp>
        <p:nvSpPr>
          <p:cNvPr id="6" name="Content Placeholder 5">
            <a:extLst>
              <a:ext uri="{FF2B5EF4-FFF2-40B4-BE49-F238E27FC236}">
                <a16:creationId xmlns:a16="http://schemas.microsoft.com/office/drawing/2014/main" id="{6E2385D2-3820-B930-55C9-11197A2F6B6C}"/>
              </a:ext>
            </a:extLst>
          </p:cNvPr>
          <p:cNvSpPr>
            <a:spLocks noGrp="1"/>
          </p:cNvSpPr>
          <p:nvPr>
            <p:ph sz="quarter" idx="4"/>
          </p:nvPr>
        </p:nvSpPr>
        <p:spPr/>
        <p:txBody>
          <a:bodyPr vert="horz" lIns="91440" tIns="45720" rIns="91440" bIns="45720" rtlCol="0" anchor="t">
            <a:normAutofit/>
          </a:bodyPr>
          <a:lstStyle/>
          <a:p>
            <a:r>
              <a:rPr lang="en-US" sz="2400">
                <a:solidFill>
                  <a:srgbClr val="000000"/>
                </a:solidFill>
                <a:latin typeface="Arial"/>
                <a:ea typeface="+mn-lt"/>
                <a:cs typeface="Arial"/>
              </a:rPr>
              <a:t>Science</a:t>
            </a:r>
          </a:p>
          <a:p>
            <a:pPr lvl="1">
              <a:buFont typeface="Courier New" panose="020B0604020202020204" pitchFamily="34" charset="0"/>
              <a:buChar char="o"/>
            </a:pPr>
            <a:r>
              <a:rPr lang="en-US" sz="2000" b="1">
                <a:solidFill>
                  <a:srgbClr val="85898A"/>
                </a:solidFill>
                <a:latin typeface="Arial"/>
                <a:ea typeface="+mn-lt"/>
                <a:cs typeface="Arial"/>
              </a:rPr>
              <a:t>2.ESS1.1</a:t>
            </a:r>
            <a:r>
              <a:rPr lang="en-US" sz="2000">
                <a:solidFill>
                  <a:srgbClr val="85898A"/>
                </a:solidFill>
                <a:latin typeface="Arial"/>
                <a:ea typeface="+mn-lt"/>
                <a:cs typeface="Arial"/>
              </a:rPr>
              <a:t>:</a:t>
            </a:r>
            <a:r>
              <a:rPr lang="en-US" sz="2000">
                <a:solidFill>
                  <a:schemeClr val="bg1"/>
                </a:solidFill>
                <a:latin typeface="Arial"/>
                <a:ea typeface="+mn-lt"/>
                <a:cs typeface="Arial"/>
              </a:rPr>
              <a:t> </a:t>
            </a:r>
            <a:r>
              <a:rPr lang="en-US" sz="2000" i="1">
                <a:solidFill>
                  <a:schemeClr val="bg1"/>
                </a:solidFill>
                <a:latin typeface="Arial"/>
                <a:ea typeface="+mn-lt"/>
                <a:cs typeface="Arial"/>
              </a:rPr>
              <a:t>Use information from several sources to provide evidence that Earth events can occur quickly or slowly</a:t>
            </a:r>
          </a:p>
          <a:p>
            <a:r>
              <a:rPr lang="en-US" sz="2400">
                <a:solidFill>
                  <a:schemeClr val="bg1"/>
                </a:solidFill>
                <a:latin typeface="Arial"/>
                <a:ea typeface="+mn-lt"/>
                <a:cs typeface="Arial"/>
              </a:rPr>
              <a:t>Social Studies</a:t>
            </a:r>
          </a:p>
          <a:p>
            <a:pPr lvl="1">
              <a:buFont typeface="Courier New" panose="020B0604020202020204" pitchFamily="34" charset="0"/>
              <a:buChar char="o"/>
            </a:pPr>
            <a:r>
              <a:rPr lang="en-US" sz="2000" b="1">
                <a:solidFill>
                  <a:srgbClr val="85898A"/>
                </a:solidFill>
                <a:latin typeface="Arial"/>
                <a:ea typeface="+mn-lt"/>
                <a:cs typeface="Arial"/>
              </a:rPr>
              <a:t>1.3.3</a:t>
            </a:r>
            <a:r>
              <a:rPr lang="en-US" sz="2000">
                <a:solidFill>
                  <a:srgbClr val="85898A"/>
                </a:solidFill>
                <a:latin typeface="Arial"/>
                <a:ea typeface="+mn-lt"/>
                <a:cs typeface="Arial"/>
              </a:rPr>
              <a:t>:</a:t>
            </a:r>
            <a:r>
              <a:rPr lang="en-US" sz="2000">
                <a:solidFill>
                  <a:schemeClr val="bg1"/>
                </a:solidFill>
                <a:latin typeface="Arial"/>
                <a:ea typeface="+mn-lt"/>
                <a:cs typeface="Arial"/>
              </a:rPr>
              <a:t> </a:t>
            </a:r>
            <a:r>
              <a:rPr lang="en-US" sz="2000" i="1">
                <a:solidFill>
                  <a:schemeClr val="bg1"/>
                </a:solidFill>
                <a:latin typeface="Arial"/>
                <a:ea typeface="+mn-lt"/>
                <a:cs typeface="Arial"/>
              </a:rPr>
              <a:t>Read and construct basic timelines to understand the chronology of events in history</a:t>
            </a:r>
          </a:p>
          <a:p>
            <a:endParaRPr lang="en-US" sz="2400">
              <a:solidFill>
                <a:srgbClr val="000000"/>
              </a:solidFill>
              <a:latin typeface="Arial"/>
              <a:cs typeface="Arial"/>
            </a:endParaRPr>
          </a:p>
        </p:txBody>
      </p:sp>
      <p:sp>
        <p:nvSpPr>
          <p:cNvPr id="8" name="Rectangle 3">
            <a:extLst>
              <a:ext uri="{FF2B5EF4-FFF2-40B4-BE49-F238E27FC236}">
                <a16:creationId xmlns:a16="http://schemas.microsoft.com/office/drawing/2014/main" id="{EA028A60-E4D2-93F5-109B-089F1D61FD69}"/>
              </a:ext>
            </a:extLst>
          </p:cNvPr>
          <p:cNvSpPr/>
          <p:nvPr/>
        </p:nvSpPr>
        <p:spPr>
          <a:xfrm>
            <a:off x="10154087" y="636943"/>
            <a:ext cx="2170877" cy="635914"/>
          </a:xfrm>
          <a:prstGeom prst="round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latin typeface="Arial"/>
                <a:cs typeface="Arial"/>
              </a:rPr>
              <a:t>Grade 2 </a:t>
            </a:r>
          </a:p>
        </p:txBody>
      </p:sp>
      <p:pic>
        <p:nvPicPr>
          <p:cNvPr id="9" name="Picture 8" descr="A close-up of a logo&#10;&#10;Description automatically generated">
            <a:extLst>
              <a:ext uri="{FF2B5EF4-FFF2-40B4-BE49-F238E27FC236}">
                <a16:creationId xmlns:a16="http://schemas.microsoft.com/office/drawing/2014/main" id="{F2C512B4-EE31-013D-78A7-1ADC473A8C8E}"/>
              </a:ext>
            </a:extLst>
          </p:cNvPr>
          <p:cNvPicPr>
            <a:picLocks noChangeAspect="1"/>
          </p:cNvPicPr>
          <p:nvPr/>
        </p:nvPicPr>
        <p:blipFill>
          <a:blip r:embed="rId2"/>
          <a:stretch>
            <a:fillRect/>
          </a:stretch>
        </p:blipFill>
        <p:spPr>
          <a:xfrm>
            <a:off x="10662886" y="6263656"/>
            <a:ext cx="1380806" cy="442030"/>
          </a:xfrm>
          <a:prstGeom prst="rect">
            <a:avLst/>
          </a:prstGeom>
        </p:spPr>
      </p:pic>
    </p:spTree>
    <p:extLst>
      <p:ext uri="{BB962C8B-B14F-4D97-AF65-F5344CB8AC3E}">
        <p14:creationId xmlns:p14="http://schemas.microsoft.com/office/powerpoint/2010/main" val="3847339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6D7F2-4A98-3478-1C89-9D9749982349}"/>
              </a:ext>
            </a:extLst>
          </p:cNvPr>
          <p:cNvSpPr>
            <a:spLocks noGrp="1"/>
          </p:cNvSpPr>
          <p:nvPr>
            <p:ph type="title"/>
          </p:nvPr>
        </p:nvSpPr>
        <p:spPr/>
        <p:txBody>
          <a:bodyPr/>
          <a:lstStyle/>
          <a:p>
            <a:r>
              <a:rPr lang="en-US" b="1">
                <a:solidFill>
                  <a:srgbClr val="000000"/>
                </a:solidFill>
                <a:latin typeface="Arial Narrow"/>
                <a:cs typeface="Arial"/>
              </a:rPr>
              <a:t>Toilet Paper Timeline</a:t>
            </a:r>
          </a:p>
        </p:txBody>
      </p:sp>
      <p:sp>
        <p:nvSpPr>
          <p:cNvPr id="3" name="Text Placeholder 2">
            <a:extLst>
              <a:ext uri="{FF2B5EF4-FFF2-40B4-BE49-F238E27FC236}">
                <a16:creationId xmlns:a16="http://schemas.microsoft.com/office/drawing/2014/main" id="{4BB675DA-2D4B-F0D8-E3CD-86945E353E2D}"/>
              </a:ext>
            </a:extLst>
          </p:cNvPr>
          <p:cNvSpPr>
            <a:spLocks noGrp="1"/>
          </p:cNvSpPr>
          <p:nvPr>
            <p:ph type="body" idx="1"/>
          </p:nvPr>
        </p:nvSpPr>
        <p:spPr/>
        <p:txBody>
          <a:bodyPr>
            <a:normAutofit/>
          </a:bodyPr>
          <a:lstStyle/>
          <a:p>
            <a:r>
              <a:rPr lang="en-US" sz="3200">
                <a:solidFill>
                  <a:srgbClr val="0051BA"/>
                </a:solidFill>
                <a:latin typeface="Arial"/>
                <a:cs typeface="Arial"/>
              </a:rPr>
              <a:t>Learning Goals</a:t>
            </a:r>
          </a:p>
        </p:txBody>
      </p:sp>
      <p:sp>
        <p:nvSpPr>
          <p:cNvPr id="4" name="Content Placeholder 3">
            <a:extLst>
              <a:ext uri="{FF2B5EF4-FFF2-40B4-BE49-F238E27FC236}">
                <a16:creationId xmlns:a16="http://schemas.microsoft.com/office/drawing/2014/main" id="{6FDDCA13-C18D-1025-013D-AF39CB31605B}"/>
              </a:ext>
            </a:extLst>
          </p:cNvPr>
          <p:cNvSpPr>
            <a:spLocks noGrp="1"/>
          </p:cNvSpPr>
          <p:nvPr>
            <p:ph sz="half" idx="2"/>
          </p:nvPr>
        </p:nvSpPr>
        <p:spPr/>
        <p:txBody>
          <a:bodyPr vert="horz" lIns="91440" tIns="45720" rIns="91440" bIns="45720" rtlCol="0" anchor="t">
            <a:normAutofit/>
          </a:bodyPr>
          <a:lstStyle/>
          <a:p>
            <a:r>
              <a:rPr lang="en-US" sz="2400">
                <a:solidFill>
                  <a:srgbClr val="000000"/>
                </a:solidFill>
                <a:latin typeface="Arial"/>
                <a:ea typeface="+mn-lt"/>
                <a:cs typeface="Arial"/>
              </a:rPr>
              <a:t>Students should be able to name major geologic events</a:t>
            </a:r>
          </a:p>
          <a:p>
            <a:r>
              <a:rPr lang="en-US" sz="2400">
                <a:solidFill>
                  <a:srgbClr val="000000"/>
                </a:solidFill>
                <a:latin typeface="Arial"/>
                <a:ea typeface="+mn-lt"/>
                <a:cs typeface="Arial"/>
              </a:rPr>
              <a:t>Students should be able to number major events in correct chronologic order</a:t>
            </a:r>
            <a:endParaRPr lang="en-US" sz="2400">
              <a:solidFill>
                <a:srgbClr val="000000"/>
              </a:solidFill>
              <a:latin typeface="Arial"/>
              <a:cs typeface="Arial"/>
            </a:endParaRPr>
          </a:p>
        </p:txBody>
      </p:sp>
      <p:sp>
        <p:nvSpPr>
          <p:cNvPr id="5" name="Text Placeholder 4">
            <a:extLst>
              <a:ext uri="{FF2B5EF4-FFF2-40B4-BE49-F238E27FC236}">
                <a16:creationId xmlns:a16="http://schemas.microsoft.com/office/drawing/2014/main" id="{F2662A7F-EF20-FCD2-42B2-326DFF45CDED}"/>
              </a:ext>
            </a:extLst>
          </p:cNvPr>
          <p:cNvSpPr>
            <a:spLocks noGrp="1"/>
          </p:cNvSpPr>
          <p:nvPr>
            <p:ph type="body" sz="quarter" idx="3"/>
          </p:nvPr>
        </p:nvSpPr>
        <p:spPr/>
        <p:txBody>
          <a:bodyPr>
            <a:normAutofit/>
          </a:bodyPr>
          <a:lstStyle/>
          <a:p>
            <a:r>
              <a:rPr lang="en-US" sz="3200">
                <a:solidFill>
                  <a:srgbClr val="0051BA"/>
                </a:solidFill>
                <a:latin typeface="Arial"/>
                <a:cs typeface="Arial"/>
              </a:rPr>
              <a:t>Materials</a:t>
            </a:r>
          </a:p>
        </p:txBody>
      </p:sp>
      <p:sp>
        <p:nvSpPr>
          <p:cNvPr id="6" name="Content Placeholder 5">
            <a:extLst>
              <a:ext uri="{FF2B5EF4-FFF2-40B4-BE49-F238E27FC236}">
                <a16:creationId xmlns:a16="http://schemas.microsoft.com/office/drawing/2014/main" id="{6E2385D2-3820-B930-55C9-11197A2F6B6C}"/>
              </a:ext>
            </a:extLst>
          </p:cNvPr>
          <p:cNvSpPr>
            <a:spLocks noGrp="1"/>
          </p:cNvSpPr>
          <p:nvPr>
            <p:ph sz="quarter" idx="4"/>
          </p:nvPr>
        </p:nvSpPr>
        <p:spPr/>
        <p:txBody>
          <a:bodyPr vert="horz" lIns="91440" tIns="45720" rIns="91440" bIns="45720" rtlCol="0" anchor="t">
            <a:normAutofit/>
          </a:bodyPr>
          <a:lstStyle/>
          <a:p>
            <a:r>
              <a:rPr lang="en-US" sz="2400">
                <a:solidFill>
                  <a:srgbClr val="000000"/>
                </a:solidFill>
                <a:latin typeface="Arial"/>
                <a:ea typeface="Verdana"/>
                <a:cs typeface="Arial"/>
              </a:rPr>
              <a:t>Paper</a:t>
            </a:r>
          </a:p>
          <a:p>
            <a:r>
              <a:rPr lang="en-US" sz="2400">
                <a:solidFill>
                  <a:srgbClr val="000000"/>
                </a:solidFill>
                <a:latin typeface="Arial"/>
                <a:ea typeface="Verdana"/>
                <a:cs typeface="Arial"/>
              </a:rPr>
              <a:t>Scissors</a:t>
            </a:r>
          </a:p>
          <a:p>
            <a:r>
              <a:rPr lang="en-US" sz="2400">
                <a:solidFill>
                  <a:srgbClr val="000000"/>
                </a:solidFill>
                <a:latin typeface="Arial"/>
                <a:ea typeface="Verdana"/>
                <a:cs typeface="Arial"/>
              </a:rPr>
              <a:t>1 roll of toilet paper ([x] sheets)</a:t>
            </a:r>
          </a:p>
          <a:p>
            <a:r>
              <a:rPr lang="en-US" sz="2400">
                <a:solidFill>
                  <a:srgbClr val="000000"/>
                </a:solidFill>
                <a:latin typeface="Arial"/>
                <a:ea typeface="Verdana"/>
                <a:cs typeface="Arial"/>
              </a:rPr>
              <a:t>Marker</a:t>
            </a:r>
          </a:p>
          <a:p>
            <a:endParaRPr lang="en-US" sz="2400">
              <a:solidFill>
                <a:srgbClr val="000000"/>
              </a:solidFill>
              <a:latin typeface="Arial"/>
              <a:ea typeface="+mn-lt"/>
              <a:cs typeface="Arial"/>
            </a:endParaRPr>
          </a:p>
          <a:p>
            <a:endParaRPr lang="en-US" sz="2400">
              <a:solidFill>
                <a:srgbClr val="000000"/>
              </a:solidFill>
              <a:latin typeface="Arial"/>
              <a:cs typeface="Arial"/>
            </a:endParaRPr>
          </a:p>
        </p:txBody>
      </p:sp>
      <p:sp>
        <p:nvSpPr>
          <p:cNvPr id="8" name="Rectangle 3">
            <a:extLst>
              <a:ext uri="{FF2B5EF4-FFF2-40B4-BE49-F238E27FC236}">
                <a16:creationId xmlns:a16="http://schemas.microsoft.com/office/drawing/2014/main" id="{2C17D9EA-BB15-D9A3-D631-708BA3A23B3D}"/>
              </a:ext>
            </a:extLst>
          </p:cNvPr>
          <p:cNvSpPr/>
          <p:nvPr/>
        </p:nvSpPr>
        <p:spPr>
          <a:xfrm>
            <a:off x="10154087" y="636943"/>
            <a:ext cx="2170877" cy="635914"/>
          </a:xfrm>
          <a:prstGeom prst="round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latin typeface="Arial"/>
                <a:cs typeface="Arial"/>
              </a:rPr>
              <a:t>Grade 2 </a:t>
            </a:r>
          </a:p>
        </p:txBody>
      </p:sp>
      <p:pic>
        <p:nvPicPr>
          <p:cNvPr id="9" name="Picture 8" descr="A close-up of a logo&#10;&#10;Description automatically generated">
            <a:extLst>
              <a:ext uri="{FF2B5EF4-FFF2-40B4-BE49-F238E27FC236}">
                <a16:creationId xmlns:a16="http://schemas.microsoft.com/office/drawing/2014/main" id="{FC474701-9E10-09D5-1759-173488BF4991}"/>
              </a:ext>
            </a:extLst>
          </p:cNvPr>
          <p:cNvPicPr>
            <a:picLocks noChangeAspect="1"/>
          </p:cNvPicPr>
          <p:nvPr/>
        </p:nvPicPr>
        <p:blipFill>
          <a:blip r:embed="rId2"/>
          <a:stretch>
            <a:fillRect/>
          </a:stretch>
        </p:blipFill>
        <p:spPr>
          <a:xfrm>
            <a:off x="10662886" y="6263656"/>
            <a:ext cx="1380806" cy="442030"/>
          </a:xfrm>
          <a:prstGeom prst="rect">
            <a:avLst/>
          </a:prstGeom>
        </p:spPr>
      </p:pic>
    </p:spTree>
    <p:extLst>
      <p:ext uri="{BB962C8B-B14F-4D97-AF65-F5344CB8AC3E}">
        <p14:creationId xmlns:p14="http://schemas.microsoft.com/office/powerpoint/2010/main" val="35446394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6D7F2-4A98-3478-1C89-9D9749982349}"/>
              </a:ext>
            </a:extLst>
          </p:cNvPr>
          <p:cNvSpPr>
            <a:spLocks noGrp="1"/>
          </p:cNvSpPr>
          <p:nvPr>
            <p:ph type="title"/>
          </p:nvPr>
        </p:nvSpPr>
        <p:spPr/>
        <p:txBody>
          <a:bodyPr/>
          <a:lstStyle/>
          <a:p>
            <a:r>
              <a:rPr lang="en-US" b="1">
                <a:solidFill>
                  <a:srgbClr val="000000"/>
                </a:solidFill>
                <a:latin typeface="Arial Narrow"/>
                <a:cs typeface="Arial"/>
              </a:rPr>
              <a:t>Toilet Paper Timeline</a:t>
            </a:r>
          </a:p>
        </p:txBody>
      </p:sp>
      <p:sp>
        <p:nvSpPr>
          <p:cNvPr id="3" name="Text Placeholder 2">
            <a:extLst>
              <a:ext uri="{FF2B5EF4-FFF2-40B4-BE49-F238E27FC236}">
                <a16:creationId xmlns:a16="http://schemas.microsoft.com/office/drawing/2014/main" id="{4BB675DA-2D4B-F0D8-E3CD-86945E353E2D}"/>
              </a:ext>
            </a:extLst>
          </p:cNvPr>
          <p:cNvSpPr>
            <a:spLocks noGrp="1"/>
          </p:cNvSpPr>
          <p:nvPr>
            <p:ph type="body" idx="1"/>
          </p:nvPr>
        </p:nvSpPr>
        <p:spPr/>
        <p:txBody>
          <a:bodyPr>
            <a:normAutofit/>
          </a:bodyPr>
          <a:lstStyle/>
          <a:p>
            <a:r>
              <a:rPr lang="en-US" sz="3200">
                <a:solidFill>
                  <a:srgbClr val="0051BA"/>
                </a:solidFill>
                <a:latin typeface="Arial"/>
                <a:cs typeface="Arial"/>
              </a:rPr>
              <a:t>Preparation</a:t>
            </a:r>
          </a:p>
        </p:txBody>
      </p:sp>
      <p:sp>
        <p:nvSpPr>
          <p:cNvPr id="4" name="Content Placeholder 3">
            <a:extLst>
              <a:ext uri="{FF2B5EF4-FFF2-40B4-BE49-F238E27FC236}">
                <a16:creationId xmlns:a16="http://schemas.microsoft.com/office/drawing/2014/main" id="{6FDDCA13-C18D-1025-013D-AF39CB31605B}"/>
              </a:ext>
            </a:extLst>
          </p:cNvPr>
          <p:cNvSpPr>
            <a:spLocks noGrp="1"/>
          </p:cNvSpPr>
          <p:nvPr>
            <p:ph sz="half" idx="2"/>
          </p:nvPr>
        </p:nvSpPr>
        <p:spPr>
          <a:xfrm>
            <a:off x="839788" y="2505075"/>
            <a:ext cx="5157787" cy="2219658"/>
          </a:xfrm>
        </p:spPr>
        <p:txBody>
          <a:bodyPr vert="horz" lIns="91440" tIns="45720" rIns="91440" bIns="45720" rtlCol="0" anchor="t">
            <a:normAutofit/>
          </a:bodyPr>
          <a:lstStyle/>
          <a:p>
            <a:r>
              <a:rPr lang="en-US" sz="2400">
                <a:solidFill>
                  <a:srgbClr val="000000"/>
                </a:solidFill>
                <a:latin typeface="Arial"/>
                <a:ea typeface="+mn-lt"/>
                <a:cs typeface="Arial"/>
              </a:rPr>
              <a:t>Print out one event card for each student in the classroom</a:t>
            </a:r>
          </a:p>
          <a:p>
            <a:r>
              <a:rPr lang="en-US" sz="2400">
                <a:solidFill>
                  <a:srgbClr val="000000"/>
                </a:solidFill>
                <a:latin typeface="Arial"/>
                <a:ea typeface="+mn-lt"/>
                <a:cs typeface="Arial"/>
              </a:rPr>
              <a:t>Write the number of each printed event onto the toilet paper roll</a:t>
            </a:r>
          </a:p>
          <a:p>
            <a:r>
              <a:rPr lang="en-US" sz="2400">
                <a:solidFill>
                  <a:srgbClr val="000000"/>
                </a:solidFill>
                <a:latin typeface="Arial"/>
                <a:ea typeface="+mn-lt"/>
                <a:cs typeface="Arial"/>
              </a:rPr>
              <a:t>Write out any extra events on the roll</a:t>
            </a:r>
          </a:p>
        </p:txBody>
      </p:sp>
      <p:sp>
        <p:nvSpPr>
          <p:cNvPr id="12" name="Rectangle 11">
            <a:extLst>
              <a:ext uri="{FF2B5EF4-FFF2-40B4-BE49-F238E27FC236}">
                <a16:creationId xmlns:a16="http://schemas.microsoft.com/office/drawing/2014/main" id="{A6F700EE-BF36-73F7-D0AD-57309360735F}"/>
              </a:ext>
            </a:extLst>
          </p:cNvPr>
          <p:cNvSpPr/>
          <p:nvPr/>
        </p:nvSpPr>
        <p:spPr>
          <a:xfrm>
            <a:off x="6808662" y="2162333"/>
            <a:ext cx="4500734" cy="2264073"/>
          </a:xfrm>
          <a:prstGeom prst="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D99703-715D-C660-F0FE-ADC8F3C2CE0E}"/>
              </a:ext>
            </a:extLst>
          </p:cNvPr>
          <p:cNvSpPr/>
          <p:nvPr/>
        </p:nvSpPr>
        <p:spPr>
          <a:xfrm>
            <a:off x="6948590" y="2291298"/>
            <a:ext cx="4227800" cy="200902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a:solidFill>
                  <a:srgbClr val="0051BA"/>
                </a:solidFill>
                <a:latin typeface="Arial"/>
                <a:ea typeface="+mn-lt"/>
                <a:cs typeface="Arial"/>
              </a:rPr>
              <a:t>First Dinosaurs</a:t>
            </a:r>
          </a:p>
          <a:p>
            <a:pPr algn="ctr"/>
            <a:r>
              <a:rPr lang="en-US" sz="2400" b="1">
                <a:solidFill>
                  <a:srgbClr val="0051BA"/>
                </a:solidFill>
                <a:latin typeface="Arial"/>
                <a:ea typeface="+mn-lt"/>
                <a:cs typeface="Arial"/>
              </a:rPr>
              <a:t>230 million years ago</a:t>
            </a:r>
          </a:p>
          <a:p>
            <a:pPr algn="ctr"/>
            <a:endParaRPr lang="en-US" sz="2800" b="1">
              <a:solidFill>
                <a:srgbClr val="0051BA"/>
              </a:solidFill>
              <a:latin typeface="Arial"/>
              <a:ea typeface="+mn-lt"/>
              <a:cs typeface="Arial"/>
            </a:endParaRPr>
          </a:p>
          <a:p>
            <a:pPr algn="ctr"/>
            <a:endParaRPr lang="en-US" sz="2800" b="1">
              <a:solidFill>
                <a:srgbClr val="0051BA"/>
              </a:solidFill>
              <a:latin typeface="Arial"/>
              <a:ea typeface="+mn-lt"/>
              <a:cs typeface="Arial"/>
            </a:endParaRPr>
          </a:p>
        </p:txBody>
      </p:sp>
      <p:sp>
        <p:nvSpPr>
          <p:cNvPr id="15" name="TextBox 14">
            <a:extLst>
              <a:ext uri="{FF2B5EF4-FFF2-40B4-BE49-F238E27FC236}">
                <a16:creationId xmlns:a16="http://schemas.microsoft.com/office/drawing/2014/main" id="{42AE8D98-164C-22DF-9B3A-AB11A6C7DF99}"/>
              </a:ext>
            </a:extLst>
          </p:cNvPr>
          <p:cNvSpPr txBox="1"/>
          <p:nvPr/>
        </p:nvSpPr>
        <p:spPr>
          <a:xfrm>
            <a:off x="8661454" y="4450839"/>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solidFill>
                  <a:schemeClr val="bg1"/>
                </a:solidFill>
                <a:latin typeface="Arial"/>
                <a:cs typeface="Calibri"/>
              </a:rPr>
              <a:t>Sample event card</a:t>
            </a:r>
            <a:endParaRPr lang="en-US">
              <a:solidFill>
                <a:schemeClr val="bg1"/>
              </a:solidFill>
              <a:latin typeface="Arial"/>
              <a:ea typeface="Calibri"/>
              <a:cs typeface="Calibri"/>
            </a:endParaRPr>
          </a:p>
        </p:txBody>
      </p:sp>
      <p:pic>
        <p:nvPicPr>
          <p:cNvPr id="24" name="Graphic 23" descr="Dinosaur Egg with solid fill">
            <a:extLst>
              <a:ext uri="{FF2B5EF4-FFF2-40B4-BE49-F238E27FC236}">
                <a16:creationId xmlns:a16="http://schemas.microsoft.com/office/drawing/2014/main" id="{6E4A7518-5952-DDD5-4F1C-5F12AF04DD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8714772" y="3410201"/>
            <a:ext cx="749940" cy="760904"/>
          </a:xfrm>
          <a:prstGeom prst="rect">
            <a:avLst/>
          </a:prstGeom>
        </p:spPr>
      </p:pic>
      <p:sp>
        <p:nvSpPr>
          <p:cNvPr id="6" name="Rectangle 3">
            <a:extLst>
              <a:ext uri="{FF2B5EF4-FFF2-40B4-BE49-F238E27FC236}">
                <a16:creationId xmlns:a16="http://schemas.microsoft.com/office/drawing/2014/main" id="{DEB96872-5BCD-C3A7-2618-B0EB36CC23C0}"/>
              </a:ext>
            </a:extLst>
          </p:cNvPr>
          <p:cNvSpPr/>
          <p:nvPr/>
        </p:nvSpPr>
        <p:spPr>
          <a:xfrm>
            <a:off x="10154087" y="636943"/>
            <a:ext cx="2170877" cy="635914"/>
          </a:xfrm>
          <a:prstGeom prst="round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latin typeface="Arial"/>
                <a:cs typeface="Arial"/>
              </a:rPr>
              <a:t>Grade 2 </a:t>
            </a:r>
          </a:p>
        </p:txBody>
      </p:sp>
      <p:pic>
        <p:nvPicPr>
          <p:cNvPr id="7" name="Picture 6" descr="A close-up of a logo&#10;&#10;Description automatically generated">
            <a:extLst>
              <a:ext uri="{FF2B5EF4-FFF2-40B4-BE49-F238E27FC236}">
                <a16:creationId xmlns:a16="http://schemas.microsoft.com/office/drawing/2014/main" id="{AACF5BB1-D038-EAAA-21D8-D176B5832761}"/>
              </a:ext>
            </a:extLst>
          </p:cNvPr>
          <p:cNvPicPr>
            <a:picLocks noChangeAspect="1"/>
          </p:cNvPicPr>
          <p:nvPr/>
        </p:nvPicPr>
        <p:blipFill>
          <a:blip r:embed="rId4"/>
          <a:stretch>
            <a:fillRect/>
          </a:stretch>
        </p:blipFill>
        <p:spPr>
          <a:xfrm>
            <a:off x="10662886" y="6263656"/>
            <a:ext cx="1380806" cy="442030"/>
          </a:xfrm>
          <a:prstGeom prst="rect">
            <a:avLst/>
          </a:prstGeom>
        </p:spPr>
      </p:pic>
      <p:sp>
        <p:nvSpPr>
          <p:cNvPr id="8" name="TextBox 7">
            <a:extLst>
              <a:ext uri="{FF2B5EF4-FFF2-40B4-BE49-F238E27FC236}">
                <a16:creationId xmlns:a16="http://schemas.microsoft.com/office/drawing/2014/main" id="{60E23EF4-F4AD-1A0F-BE51-D23D67731611}"/>
              </a:ext>
            </a:extLst>
          </p:cNvPr>
          <p:cNvSpPr txBox="1"/>
          <p:nvPr/>
        </p:nvSpPr>
        <p:spPr>
          <a:xfrm>
            <a:off x="864282" y="6223852"/>
            <a:ext cx="814879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85898A"/>
                </a:solidFill>
                <a:latin typeface="Arial"/>
                <a:ea typeface="Calibri"/>
                <a:cs typeface="Calibri"/>
              </a:rPr>
              <a:t>Modified from </a:t>
            </a:r>
            <a:r>
              <a:rPr lang="en-US" dirty="0">
                <a:solidFill>
                  <a:srgbClr val="85898A"/>
                </a:solidFill>
                <a:latin typeface="Arial"/>
                <a:ea typeface="Calibri"/>
                <a:cs typeface="Calibri"/>
                <a:hlinkClick r:id="rId5">
                  <a:extLst>
                    <a:ext uri="{A12FA001-AC4F-418D-AE19-62706E023703}">
                      <ahyp:hlinkClr xmlns:ahyp="http://schemas.microsoft.com/office/drawing/2018/hyperlinkcolor" val="tx"/>
                    </a:ext>
                  </a:extLst>
                </a:hlinkClick>
              </a:rPr>
              <a:t>"Toilet Paper Analogy for Geologic Time" activity</a:t>
            </a:r>
            <a:endParaRPr lang="en-US" dirty="0">
              <a:solidFill>
                <a:srgbClr val="85898A"/>
              </a:solidFill>
              <a:latin typeface="Arial"/>
              <a:cs typeface="Arial"/>
              <a:hlinkClick r:id="rId5">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726455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046120-15F6-FF4F-D461-56441BF1E033}"/>
              </a:ext>
            </a:extLst>
          </p:cNvPr>
          <p:cNvSpPr/>
          <p:nvPr/>
        </p:nvSpPr>
        <p:spPr>
          <a:xfrm>
            <a:off x="569228" y="1998529"/>
            <a:ext cx="2210150" cy="2207893"/>
          </a:xfrm>
          <a:prstGeom prst="rect">
            <a:avLst/>
          </a:prstGeom>
          <a:solidFill>
            <a:srgbClr val="FFFEF5"/>
          </a:solidFill>
          <a:ln>
            <a:solidFill>
              <a:schemeClr val="bg1">
                <a:lumMod val="8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E1CF93C-BAD7-77FD-0810-56349387CEC8}"/>
              </a:ext>
            </a:extLst>
          </p:cNvPr>
          <p:cNvSpPr/>
          <p:nvPr/>
        </p:nvSpPr>
        <p:spPr>
          <a:xfrm>
            <a:off x="4987805" y="1998530"/>
            <a:ext cx="2210150" cy="2207893"/>
          </a:xfrm>
          <a:prstGeom prst="rect">
            <a:avLst/>
          </a:prstGeom>
          <a:solidFill>
            <a:srgbClr val="FFFEF5"/>
          </a:solidFill>
          <a:ln>
            <a:solidFill>
              <a:schemeClr val="bg1">
                <a:lumMod val="8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D8CCFA3-424B-F24C-8C08-A81C1A4C8807}"/>
              </a:ext>
            </a:extLst>
          </p:cNvPr>
          <p:cNvSpPr/>
          <p:nvPr/>
        </p:nvSpPr>
        <p:spPr>
          <a:xfrm>
            <a:off x="9411497" y="1998530"/>
            <a:ext cx="2210150" cy="2207893"/>
          </a:xfrm>
          <a:prstGeom prst="rect">
            <a:avLst/>
          </a:prstGeom>
          <a:solidFill>
            <a:srgbClr val="FFFEF5"/>
          </a:solidFill>
          <a:ln>
            <a:solidFill>
              <a:schemeClr val="bg1">
                <a:lumMod val="8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36D7F2-4A98-3478-1C89-9D9749982349}"/>
              </a:ext>
            </a:extLst>
          </p:cNvPr>
          <p:cNvSpPr>
            <a:spLocks noGrp="1"/>
          </p:cNvSpPr>
          <p:nvPr>
            <p:ph type="title"/>
          </p:nvPr>
        </p:nvSpPr>
        <p:spPr/>
        <p:txBody>
          <a:bodyPr/>
          <a:lstStyle/>
          <a:p>
            <a:r>
              <a:rPr lang="en-US" b="1">
                <a:solidFill>
                  <a:schemeClr val="bg1"/>
                </a:solidFill>
                <a:latin typeface="Arial Narrow"/>
                <a:cs typeface="Arial"/>
              </a:rPr>
              <a:t>Toilet Paper Timeline</a:t>
            </a:r>
            <a:endParaRPr lang="en-US" b="1">
              <a:solidFill>
                <a:schemeClr val="bg1"/>
              </a:solidFill>
              <a:latin typeface="Arial Narrow"/>
              <a:ea typeface="Calibri Light"/>
              <a:cs typeface="Arial"/>
            </a:endParaRPr>
          </a:p>
        </p:txBody>
      </p:sp>
      <p:sp>
        <p:nvSpPr>
          <p:cNvPr id="6" name="Rectangle 5">
            <a:extLst>
              <a:ext uri="{FF2B5EF4-FFF2-40B4-BE49-F238E27FC236}">
                <a16:creationId xmlns:a16="http://schemas.microsoft.com/office/drawing/2014/main" id="{86B4974B-5F9C-C219-144E-3DB33C9534B9}"/>
              </a:ext>
            </a:extLst>
          </p:cNvPr>
          <p:cNvSpPr/>
          <p:nvPr/>
        </p:nvSpPr>
        <p:spPr>
          <a:xfrm>
            <a:off x="2778517" y="1998530"/>
            <a:ext cx="2210150" cy="2207893"/>
          </a:xfrm>
          <a:prstGeom prst="rect">
            <a:avLst/>
          </a:prstGeom>
          <a:solidFill>
            <a:srgbClr val="FFFEF5"/>
          </a:solidFill>
          <a:ln>
            <a:solidFill>
              <a:schemeClr val="bg1">
                <a:lumMod val="8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389E0C0-0813-1F19-C8C0-BE1EE5C42187}"/>
              </a:ext>
            </a:extLst>
          </p:cNvPr>
          <p:cNvSpPr/>
          <p:nvPr/>
        </p:nvSpPr>
        <p:spPr>
          <a:xfrm>
            <a:off x="7202077" y="1998528"/>
            <a:ext cx="2210150" cy="2207893"/>
          </a:xfrm>
          <a:prstGeom prst="rect">
            <a:avLst/>
          </a:prstGeom>
          <a:solidFill>
            <a:srgbClr val="FFFEF5"/>
          </a:solidFill>
          <a:ln>
            <a:solidFill>
              <a:schemeClr val="bg1">
                <a:lumMod val="8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C1FEF08-921E-37E9-4460-444F4940DC8E}"/>
              </a:ext>
            </a:extLst>
          </p:cNvPr>
          <p:cNvSpPr/>
          <p:nvPr/>
        </p:nvSpPr>
        <p:spPr>
          <a:xfrm>
            <a:off x="3004145" y="4733398"/>
            <a:ext cx="2834201" cy="1430806"/>
          </a:xfrm>
          <a:prstGeom prst="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3F46A2C-C126-D4DB-BA7C-92BB529655CF}"/>
              </a:ext>
            </a:extLst>
          </p:cNvPr>
          <p:cNvSpPr/>
          <p:nvPr/>
        </p:nvSpPr>
        <p:spPr>
          <a:xfrm>
            <a:off x="3080447" y="4814899"/>
            <a:ext cx="2674142" cy="126962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200">
                <a:solidFill>
                  <a:srgbClr val="0051BA"/>
                </a:solidFill>
                <a:latin typeface="Arial"/>
                <a:ea typeface="+mn-lt"/>
                <a:cs typeface="Arial"/>
              </a:rPr>
              <a:t>First Dinosaurs</a:t>
            </a:r>
          </a:p>
          <a:p>
            <a:pPr algn="ctr"/>
            <a:r>
              <a:rPr lang="en-US" sz="1500" b="1">
                <a:solidFill>
                  <a:srgbClr val="0051BA"/>
                </a:solidFill>
                <a:latin typeface="Arial"/>
                <a:ea typeface="+mn-lt"/>
                <a:cs typeface="Arial"/>
              </a:rPr>
              <a:t>230 million years ago</a:t>
            </a:r>
          </a:p>
          <a:p>
            <a:pPr algn="ctr"/>
            <a:endParaRPr lang="en-US" sz="1400" b="1">
              <a:solidFill>
                <a:srgbClr val="0051BA"/>
              </a:solidFill>
              <a:latin typeface="Arial"/>
              <a:ea typeface="+mn-lt"/>
              <a:cs typeface="Arial"/>
            </a:endParaRPr>
          </a:p>
          <a:p>
            <a:pPr algn="ctr"/>
            <a:endParaRPr lang="en-US" sz="1200" b="1">
              <a:solidFill>
                <a:srgbClr val="0051BA"/>
              </a:solidFill>
              <a:latin typeface="Arial"/>
              <a:ea typeface="+mn-lt"/>
              <a:cs typeface="Arial"/>
            </a:endParaRPr>
          </a:p>
          <a:p>
            <a:pPr algn="ctr"/>
            <a:endParaRPr lang="en-US" sz="1200" b="1">
              <a:solidFill>
                <a:srgbClr val="0051BA"/>
              </a:solidFill>
              <a:latin typeface="Arial"/>
              <a:ea typeface="+mn-lt"/>
              <a:cs typeface="Arial"/>
            </a:endParaRPr>
          </a:p>
        </p:txBody>
      </p:sp>
      <p:pic>
        <p:nvPicPr>
          <p:cNvPr id="30" name="Graphic 29" descr="Dinosaur Egg with solid fill">
            <a:extLst>
              <a:ext uri="{FF2B5EF4-FFF2-40B4-BE49-F238E27FC236}">
                <a16:creationId xmlns:a16="http://schemas.microsoft.com/office/drawing/2014/main" id="{954548A0-021D-AEAA-90B6-3A75EFA383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4204460" y="5522002"/>
            <a:ext cx="472252" cy="480862"/>
          </a:xfrm>
          <a:prstGeom prst="rect">
            <a:avLst/>
          </a:prstGeom>
        </p:spPr>
      </p:pic>
      <p:sp>
        <p:nvSpPr>
          <p:cNvPr id="32" name="Arrow: Up 31">
            <a:extLst>
              <a:ext uri="{FF2B5EF4-FFF2-40B4-BE49-F238E27FC236}">
                <a16:creationId xmlns:a16="http://schemas.microsoft.com/office/drawing/2014/main" id="{EBAAC34D-E3A7-9708-EDF9-5EE895722A15}"/>
              </a:ext>
            </a:extLst>
          </p:cNvPr>
          <p:cNvSpPr/>
          <p:nvPr/>
        </p:nvSpPr>
        <p:spPr>
          <a:xfrm>
            <a:off x="4176472" y="4328667"/>
            <a:ext cx="482417" cy="279583"/>
          </a:xfrm>
          <a:prstGeom prst="upArrow">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52A118A7-1BC8-32A9-B83F-63EC10B4FD39}"/>
              </a:ext>
            </a:extLst>
          </p:cNvPr>
          <p:cNvSpPr txBox="1"/>
          <p:nvPr/>
        </p:nvSpPr>
        <p:spPr>
          <a:xfrm>
            <a:off x="4044698" y="3374385"/>
            <a:ext cx="753230" cy="646331"/>
          </a:xfrm>
          <a:prstGeom prst="rect">
            <a:avLst/>
          </a:prstGeom>
          <a:solidFill>
            <a:srgbClr val="FFFEF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solidFill>
                  <a:srgbClr val="0051BA"/>
                </a:solidFill>
                <a:latin typeface="Arial"/>
                <a:ea typeface="Calibri"/>
                <a:cs typeface="Arial"/>
              </a:rPr>
              <a:t>16</a:t>
            </a:r>
          </a:p>
        </p:txBody>
      </p:sp>
      <p:sp>
        <p:nvSpPr>
          <p:cNvPr id="37" name="TextBox 36">
            <a:extLst>
              <a:ext uri="{FF2B5EF4-FFF2-40B4-BE49-F238E27FC236}">
                <a16:creationId xmlns:a16="http://schemas.microsoft.com/office/drawing/2014/main" id="{A740A949-9A7F-385A-56BF-A3660EE44202}"/>
              </a:ext>
            </a:extLst>
          </p:cNvPr>
          <p:cNvSpPr txBox="1"/>
          <p:nvPr/>
        </p:nvSpPr>
        <p:spPr>
          <a:xfrm>
            <a:off x="651332" y="3418242"/>
            <a:ext cx="2057949" cy="492443"/>
          </a:xfrm>
          <a:prstGeom prst="rect">
            <a:avLst/>
          </a:prstGeom>
          <a:solidFill>
            <a:srgbClr val="FFFEF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chemeClr val="bg1"/>
                </a:solidFill>
                <a:latin typeface="Arial"/>
                <a:ea typeface="Calibri"/>
                <a:cs typeface="Arial"/>
              </a:rPr>
              <a:t>Pangea finishes forming</a:t>
            </a:r>
            <a:endParaRPr lang="en-US" sz="1200">
              <a:solidFill>
                <a:schemeClr val="bg1"/>
              </a:solidFill>
              <a:latin typeface="Arial"/>
              <a:cs typeface="Arial"/>
            </a:endParaRPr>
          </a:p>
          <a:p>
            <a:pPr algn="ctr"/>
            <a:r>
              <a:rPr lang="en-US" sz="1400" b="1">
                <a:solidFill>
                  <a:schemeClr val="bg1"/>
                </a:solidFill>
                <a:latin typeface="Arial"/>
                <a:ea typeface="Calibri"/>
                <a:cs typeface="Arial"/>
              </a:rPr>
              <a:t>280 million years ago</a:t>
            </a:r>
          </a:p>
        </p:txBody>
      </p:sp>
      <p:grpSp>
        <p:nvGrpSpPr>
          <p:cNvPr id="12" name="Group 11">
            <a:extLst>
              <a:ext uri="{FF2B5EF4-FFF2-40B4-BE49-F238E27FC236}">
                <a16:creationId xmlns:a16="http://schemas.microsoft.com/office/drawing/2014/main" id="{9EC923C2-B2CC-E4CC-6C5D-C6DA5C07E8E2}"/>
              </a:ext>
            </a:extLst>
          </p:cNvPr>
          <p:cNvGrpSpPr/>
          <p:nvPr/>
        </p:nvGrpSpPr>
        <p:grpSpPr>
          <a:xfrm>
            <a:off x="1680032" y="3975351"/>
            <a:ext cx="7155124" cy="229147"/>
            <a:chOff x="1680032" y="3975351"/>
            <a:chExt cx="7155124" cy="229147"/>
          </a:xfrm>
        </p:grpSpPr>
        <p:cxnSp>
          <p:nvCxnSpPr>
            <p:cNvPr id="42" name="Straight Arrow Connector 41">
              <a:extLst>
                <a:ext uri="{FF2B5EF4-FFF2-40B4-BE49-F238E27FC236}">
                  <a16:creationId xmlns:a16="http://schemas.microsoft.com/office/drawing/2014/main" id="{282A71BD-4745-9078-9B5B-97B31C91224D}"/>
                </a:ext>
              </a:extLst>
            </p:cNvPr>
            <p:cNvCxnSpPr/>
            <p:nvPr/>
          </p:nvCxnSpPr>
          <p:spPr>
            <a:xfrm flipH="1">
              <a:off x="1680032" y="3975917"/>
              <a:ext cx="1099" cy="228015"/>
            </a:xfrm>
            <a:prstGeom prst="straightConnector1">
              <a:avLst/>
            </a:prstGeom>
            <a:ln>
              <a:solidFill>
                <a:srgbClr val="0051BA"/>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7D35FA5-D8F0-D3D7-4F18-E1D708148C67}"/>
                </a:ext>
              </a:extLst>
            </p:cNvPr>
            <p:cNvCxnSpPr>
              <a:cxnSpLocks/>
            </p:cNvCxnSpPr>
            <p:nvPr/>
          </p:nvCxnSpPr>
          <p:spPr>
            <a:xfrm flipH="1">
              <a:off x="6097725" y="3976483"/>
              <a:ext cx="1099" cy="228015"/>
            </a:xfrm>
            <a:prstGeom prst="straightConnector1">
              <a:avLst/>
            </a:prstGeom>
            <a:ln>
              <a:solidFill>
                <a:srgbClr val="0051BA"/>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66786D4-3746-03B0-4AEC-580F112AF6DE}"/>
                </a:ext>
              </a:extLst>
            </p:cNvPr>
            <p:cNvCxnSpPr>
              <a:cxnSpLocks/>
            </p:cNvCxnSpPr>
            <p:nvPr/>
          </p:nvCxnSpPr>
          <p:spPr>
            <a:xfrm flipH="1">
              <a:off x="8834057" y="3975351"/>
              <a:ext cx="1099" cy="228015"/>
            </a:xfrm>
            <a:prstGeom prst="straightConnector1">
              <a:avLst/>
            </a:prstGeom>
            <a:ln>
              <a:solidFill>
                <a:srgbClr val="0051BA"/>
              </a:solidFill>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3DD855D3-EBD0-E5C3-ECDB-BB5B7A995277}"/>
              </a:ext>
            </a:extLst>
          </p:cNvPr>
          <p:cNvSpPr txBox="1"/>
          <p:nvPr/>
        </p:nvSpPr>
        <p:spPr>
          <a:xfrm>
            <a:off x="7816324" y="3418241"/>
            <a:ext cx="2057949" cy="492443"/>
          </a:xfrm>
          <a:prstGeom prst="rect">
            <a:avLst/>
          </a:prstGeom>
          <a:solidFill>
            <a:srgbClr val="FFFEF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chemeClr val="bg1"/>
                </a:solidFill>
                <a:latin typeface="Arial"/>
                <a:ea typeface="Calibri"/>
                <a:cs typeface="Arial"/>
              </a:rPr>
              <a:t>Early flowering plants</a:t>
            </a:r>
          </a:p>
          <a:p>
            <a:pPr algn="ctr"/>
            <a:r>
              <a:rPr lang="en-US" sz="1400" b="1">
                <a:solidFill>
                  <a:schemeClr val="bg1"/>
                </a:solidFill>
                <a:latin typeface="Arial"/>
                <a:ea typeface="Calibri"/>
                <a:cs typeface="Arial"/>
              </a:rPr>
              <a:t>150 million years ago</a:t>
            </a:r>
          </a:p>
        </p:txBody>
      </p:sp>
      <p:sp>
        <p:nvSpPr>
          <p:cNvPr id="41" name="TextBox 40">
            <a:extLst>
              <a:ext uri="{FF2B5EF4-FFF2-40B4-BE49-F238E27FC236}">
                <a16:creationId xmlns:a16="http://schemas.microsoft.com/office/drawing/2014/main" id="{C00A2AA2-9738-562E-766C-68C7F320D39B}"/>
              </a:ext>
            </a:extLst>
          </p:cNvPr>
          <p:cNvSpPr txBox="1"/>
          <p:nvPr/>
        </p:nvSpPr>
        <p:spPr>
          <a:xfrm>
            <a:off x="5015014" y="3418241"/>
            <a:ext cx="2145661" cy="492443"/>
          </a:xfrm>
          <a:prstGeom prst="rect">
            <a:avLst/>
          </a:prstGeom>
          <a:solidFill>
            <a:srgbClr val="FFFEF5"/>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solidFill>
                  <a:schemeClr val="bg1"/>
                </a:solidFill>
                <a:latin typeface="Arial"/>
                <a:ea typeface="Calibri"/>
                <a:cs typeface="Arial"/>
              </a:rPr>
              <a:t>Opening of Atlantic Ocean</a:t>
            </a:r>
          </a:p>
          <a:p>
            <a:pPr algn="ctr"/>
            <a:r>
              <a:rPr lang="en-US" sz="1400" b="1">
                <a:solidFill>
                  <a:schemeClr val="bg1"/>
                </a:solidFill>
                <a:latin typeface="Arial"/>
                <a:ea typeface="Calibri"/>
                <a:cs typeface="Arial"/>
              </a:rPr>
              <a:t>200 million years ago</a:t>
            </a:r>
          </a:p>
        </p:txBody>
      </p:sp>
      <p:sp>
        <p:nvSpPr>
          <p:cNvPr id="11" name="Rectangle 3">
            <a:extLst>
              <a:ext uri="{FF2B5EF4-FFF2-40B4-BE49-F238E27FC236}">
                <a16:creationId xmlns:a16="http://schemas.microsoft.com/office/drawing/2014/main" id="{A6CC8DC7-86CC-7DC3-D259-DECDFF719E7A}"/>
              </a:ext>
            </a:extLst>
          </p:cNvPr>
          <p:cNvSpPr/>
          <p:nvPr/>
        </p:nvSpPr>
        <p:spPr>
          <a:xfrm>
            <a:off x="10154087" y="636943"/>
            <a:ext cx="2170877" cy="635914"/>
          </a:xfrm>
          <a:prstGeom prst="round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latin typeface="Arial"/>
                <a:cs typeface="Arial"/>
              </a:rPr>
              <a:t>Grade 2 </a:t>
            </a:r>
          </a:p>
        </p:txBody>
      </p:sp>
      <p:pic>
        <p:nvPicPr>
          <p:cNvPr id="7" name="Picture 6" descr="A close-up of a logo&#10;&#10;Description automatically generated">
            <a:extLst>
              <a:ext uri="{FF2B5EF4-FFF2-40B4-BE49-F238E27FC236}">
                <a16:creationId xmlns:a16="http://schemas.microsoft.com/office/drawing/2014/main" id="{DCAECF46-5746-F661-5203-AA54495B3D86}"/>
              </a:ext>
            </a:extLst>
          </p:cNvPr>
          <p:cNvPicPr>
            <a:picLocks noChangeAspect="1"/>
          </p:cNvPicPr>
          <p:nvPr/>
        </p:nvPicPr>
        <p:blipFill>
          <a:blip r:embed="rId4"/>
          <a:stretch>
            <a:fillRect/>
          </a:stretch>
        </p:blipFill>
        <p:spPr>
          <a:xfrm>
            <a:off x="10662886" y="6263656"/>
            <a:ext cx="1380806" cy="442030"/>
          </a:xfrm>
          <a:prstGeom prst="rect">
            <a:avLst/>
          </a:prstGeom>
        </p:spPr>
      </p:pic>
    </p:spTree>
    <p:extLst>
      <p:ext uri="{BB962C8B-B14F-4D97-AF65-F5344CB8AC3E}">
        <p14:creationId xmlns:p14="http://schemas.microsoft.com/office/powerpoint/2010/main" val="1564753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6D7F2-4A98-3478-1C89-9D9749982349}"/>
              </a:ext>
            </a:extLst>
          </p:cNvPr>
          <p:cNvSpPr>
            <a:spLocks noGrp="1"/>
          </p:cNvSpPr>
          <p:nvPr>
            <p:ph type="title"/>
          </p:nvPr>
        </p:nvSpPr>
        <p:spPr/>
        <p:txBody>
          <a:bodyPr/>
          <a:lstStyle/>
          <a:p>
            <a:r>
              <a:rPr lang="en-US" b="1">
                <a:solidFill>
                  <a:srgbClr val="000000"/>
                </a:solidFill>
                <a:latin typeface="Arial Narrow"/>
                <a:cs typeface="Arial"/>
              </a:rPr>
              <a:t>Toilet Paper Timeline</a:t>
            </a:r>
          </a:p>
        </p:txBody>
      </p:sp>
      <p:sp>
        <p:nvSpPr>
          <p:cNvPr id="3" name="Text Placeholder 2">
            <a:extLst>
              <a:ext uri="{FF2B5EF4-FFF2-40B4-BE49-F238E27FC236}">
                <a16:creationId xmlns:a16="http://schemas.microsoft.com/office/drawing/2014/main" id="{4BB675DA-2D4B-F0D8-E3CD-86945E353E2D}"/>
              </a:ext>
            </a:extLst>
          </p:cNvPr>
          <p:cNvSpPr>
            <a:spLocks noGrp="1"/>
          </p:cNvSpPr>
          <p:nvPr>
            <p:ph type="body" idx="1"/>
          </p:nvPr>
        </p:nvSpPr>
        <p:spPr/>
        <p:txBody>
          <a:bodyPr>
            <a:normAutofit/>
          </a:bodyPr>
          <a:lstStyle/>
          <a:p>
            <a:r>
              <a:rPr lang="en-US" sz="3200">
                <a:solidFill>
                  <a:srgbClr val="0051BA"/>
                </a:solidFill>
                <a:latin typeface="Arial"/>
                <a:cs typeface="Arial"/>
              </a:rPr>
              <a:t>Teaching Tips</a:t>
            </a:r>
          </a:p>
        </p:txBody>
      </p:sp>
      <p:sp>
        <p:nvSpPr>
          <p:cNvPr id="4" name="Content Placeholder 3">
            <a:extLst>
              <a:ext uri="{FF2B5EF4-FFF2-40B4-BE49-F238E27FC236}">
                <a16:creationId xmlns:a16="http://schemas.microsoft.com/office/drawing/2014/main" id="{6FDDCA13-C18D-1025-013D-AF39CB31605B}"/>
              </a:ext>
            </a:extLst>
          </p:cNvPr>
          <p:cNvSpPr>
            <a:spLocks noGrp="1"/>
          </p:cNvSpPr>
          <p:nvPr>
            <p:ph sz="half" idx="2"/>
          </p:nvPr>
        </p:nvSpPr>
        <p:spPr/>
        <p:txBody>
          <a:bodyPr vert="horz" lIns="91440" tIns="45720" rIns="91440" bIns="45720" rtlCol="0" anchor="t">
            <a:normAutofit/>
          </a:bodyPr>
          <a:lstStyle/>
          <a:p>
            <a:pPr marL="342900" indent="-342900"/>
            <a:r>
              <a:rPr lang="en-US" sz="2400">
                <a:solidFill>
                  <a:srgbClr val="000000"/>
                </a:solidFill>
                <a:latin typeface="Arial"/>
                <a:ea typeface="+mn-lt"/>
                <a:cs typeface="Arial"/>
              </a:rPr>
              <a:t>Try to complete the activity in a large, open space where the full length of the toilet paper roll can be extended</a:t>
            </a:r>
          </a:p>
          <a:p>
            <a:pPr marL="342900" indent="-342900"/>
            <a:r>
              <a:rPr lang="en-US" sz="2400">
                <a:solidFill>
                  <a:srgbClr val="000000"/>
                </a:solidFill>
                <a:latin typeface="Arial"/>
                <a:ea typeface="+mn-lt"/>
                <a:cs typeface="Arial"/>
              </a:rPr>
              <a:t>Give each student an event card and ask them to converse with each other to determine the correct order</a:t>
            </a:r>
          </a:p>
          <a:p>
            <a:pPr marL="342900" indent="-342900"/>
            <a:r>
              <a:rPr lang="en-US" sz="2400">
                <a:solidFill>
                  <a:srgbClr val="000000"/>
                </a:solidFill>
                <a:latin typeface="Arial"/>
                <a:cs typeface="Arial"/>
              </a:rPr>
              <a:t>When students have finalized the order, ask each one to read their event out loud</a:t>
            </a:r>
          </a:p>
          <a:p>
            <a:pPr marL="342900" indent="-342900"/>
            <a:endParaRPr lang="en-US" sz="2400">
              <a:solidFill>
                <a:srgbClr val="000000"/>
              </a:solidFill>
              <a:latin typeface="Arial"/>
              <a:cs typeface="Arial"/>
            </a:endParaRPr>
          </a:p>
          <a:p>
            <a:endParaRPr lang="en-US" sz="2400">
              <a:solidFill>
                <a:srgbClr val="000000"/>
              </a:solidFill>
              <a:latin typeface="Arial"/>
              <a:cs typeface="Arial"/>
            </a:endParaRPr>
          </a:p>
        </p:txBody>
      </p:sp>
      <p:sp>
        <p:nvSpPr>
          <p:cNvPr id="5" name="Text Placeholder 4">
            <a:extLst>
              <a:ext uri="{FF2B5EF4-FFF2-40B4-BE49-F238E27FC236}">
                <a16:creationId xmlns:a16="http://schemas.microsoft.com/office/drawing/2014/main" id="{F2662A7F-EF20-FCD2-42B2-326DFF45CDED}"/>
              </a:ext>
            </a:extLst>
          </p:cNvPr>
          <p:cNvSpPr>
            <a:spLocks noGrp="1"/>
          </p:cNvSpPr>
          <p:nvPr>
            <p:ph type="body" sz="quarter" idx="3"/>
          </p:nvPr>
        </p:nvSpPr>
        <p:spPr/>
        <p:txBody>
          <a:bodyPr>
            <a:normAutofit/>
          </a:bodyPr>
          <a:lstStyle/>
          <a:p>
            <a:r>
              <a:rPr lang="en-US" sz="3200">
                <a:solidFill>
                  <a:srgbClr val="0051BA"/>
                </a:solidFill>
                <a:latin typeface="Arial"/>
                <a:cs typeface="Arial"/>
              </a:rPr>
              <a:t>Assessment</a:t>
            </a:r>
          </a:p>
        </p:txBody>
      </p:sp>
      <p:sp>
        <p:nvSpPr>
          <p:cNvPr id="6" name="Content Placeholder 5">
            <a:extLst>
              <a:ext uri="{FF2B5EF4-FFF2-40B4-BE49-F238E27FC236}">
                <a16:creationId xmlns:a16="http://schemas.microsoft.com/office/drawing/2014/main" id="{6E2385D2-3820-B930-55C9-11197A2F6B6C}"/>
              </a:ext>
            </a:extLst>
          </p:cNvPr>
          <p:cNvSpPr>
            <a:spLocks noGrp="1"/>
          </p:cNvSpPr>
          <p:nvPr>
            <p:ph sz="quarter" idx="4"/>
          </p:nvPr>
        </p:nvSpPr>
        <p:spPr/>
        <p:txBody>
          <a:bodyPr vert="horz" lIns="91440" tIns="45720" rIns="91440" bIns="45720" rtlCol="0" anchor="t">
            <a:normAutofit/>
          </a:bodyPr>
          <a:lstStyle/>
          <a:p>
            <a:pPr marL="342900" indent="-342900"/>
            <a:r>
              <a:rPr lang="en-US" sz="2400">
                <a:solidFill>
                  <a:srgbClr val="000000"/>
                </a:solidFill>
                <a:latin typeface="Arial"/>
                <a:ea typeface="Verdana"/>
                <a:cs typeface="Arial"/>
              </a:rPr>
              <a:t>After completing the activity, ask students to share how they determined the position of their event</a:t>
            </a:r>
          </a:p>
          <a:p>
            <a:pPr marL="342900" indent="-342900"/>
            <a:r>
              <a:rPr lang="en-US" sz="2400">
                <a:solidFill>
                  <a:srgbClr val="000000"/>
                </a:solidFill>
                <a:latin typeface="Arial"/>
                <a:ea typeface="Verdana"/>
                <a:cs typeface="Arial"/>
              </a:rPr>
              <a:t>Ask students to discuss how many years are represented between events</a:t>
            </a:r>
          </a:p>
          <a:p>
            <a:endParaRPr lang="en-US" sz="2400">
              <a:solidFill>
                <a:srgbClr val="000000"/>
              </a:solidFill>
              <a:latin typeface="Arial"/>
              <a:ea typeface="+mn-lt"/>
              <a:cs typeface="Arial"/>
            </a:endParaRPr>
          </a:p>
          <a:p>
            <a:endParaRPr lang="en-US" sz="2400">
              <a:solidFill>
                <a:srgbClr val="000000"/>
              </a:solidFill>
              <a:latin typeface="Arial"/>
              <a:cs typeface="Arial"/>
            </a:endParaRPr>
          </a:p>
        </p:txBody>
      </p:sp>
      <p:sp>
        <p:nvSpPr>
          <p:cNvPr id="8" name="Rectangle 3">
            <a:extLst>
              <a:ext uri="{FF2B5EF4-FFF2-40B4-BE49-F238E27FC236}">
                <a16:creationId xmlns:a16="http://schemas.microsoft.com/office/drawing/2014/main" id="{0729BACC-D072-D374-3319-B04B8FDA74D3}"/>
              </a:ext>
            </a:extLst>
          </p:cNvPr>
          <p:cNvSpPr/>
          <p:nvPr/>
        </p:nvSpPr>
        <p:spPr>
          <a:xfrm>
            <a:off x="10154087" y="636943"/>
            <a:ext cx="2170877" cy="635914"/>
          </a:xfrm>
          <a:prstGeom prst="round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latin typeface="Arial"/>
                <a:cs typeface="Arial"/>
              </a:rPr>
              <a:t>Grade 2 </a:t>
            </a:r>
          </a:p>
        </p:txBody>
      </p:sp>
      <p:pic>
        <p:nvPicPr>
          <p:cNvPr id="9" name="Picture 8" descr="A close-up of a logo&#10;&#10;Description automatically generated">
            <a:extLst>
              <a:ext uri="{FF2B5EF4-FFF2-40B4-BE49-F238E27FC236}">
                <a16:creationId xmlns:a16="http://schemas.microsoft.com/office/drawing/2014/main" id="{DF682664-4ADB-6047-C235-5E54190786AC}"/>
              </a:ext>
            </a:extLst>
          </p:cNvPr>
          <p:cNvPicPr>
            <a:picLocks noChangeAspect="1"/>
          </p:cNvPicPr>
          <p:nvPr/>
        </p:nvPicPr>
        <p:blipFill>
          <a:blip r:embed="rId2"/>
          <a:stretch>
            <a:fillRect/>
          </a:stretch>
        </p:blipFill>
        <p:spPr>
          <a:xfrm>
            <a:off x="10662886" y="6263656"/>
            <a:ext cx="1380806" cy="442030"/>
          </a:xfrm>
          <a:prstGeom prst="rect">
            <a:avLst/>
          </a:prstGeom>
        </p:spPr>
      </p:pic>
    </p:spTree>
    <p:extLst>
      <p:ext uri="{BB962C8B-B14F-4D97-AF65-F5344CB8AC3E}">
        <p14:creationId xmlns:p14="http://schemas.microsoft.com/office/powerpoint/2010/main" val="2430224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484D-0664-9640-8812-3CC46CC5E689}"/>
              </a:ext>
            </a:extLst>
          </p:cNvPr>
          <p:cNvSpPr>
            <a:spLocks noGrp="1"/>
          </p:cNvSpPr>
          <p:nvPr>
            <p:ph type="title"/>
          </p:nvPr>
        </p:nvSpPr>
        <p:spPr>
          <a:xfrm>
            <a:off x="1614306" y="427093"/>
            <a:ext cx="9733144" cy="2852737"/>
          </a:xfrm>
        </p:spPr>
        <p:txBody>
          <a:bodyPr/>
          <a:lstStyle/>
          <a:p>
            <a:r>
              <a:rPr lang="en-US" b="1">
                <a:solidFill>
                  <a:schemeClr val="bg1"/>
                </a:solidFill>
                <a:latin typeface="Arial Narrow"/>
                <a:cs typeface="Arial"/>
              </a:rPr>
              <a:t>Crayon Rock Cycle</a:t>
            </a:r>
            <a:endParaRPr lang="en-US" b="1">
              <a:solidFill>
                <a:schemeClr val="bg1"/>
              </a:solidFill>
              <a:latin typeface="Arial Narrow"/>
              <a:ea typeface="Calibri Light"/>
              <a:cs typeface="Arial"/>
            </a:endParaRPr>
          </a:p>
        </p:txBody>
      </p:sp>
      <p:sp>
        <p:nvSpPr>
          <p:cNvPr id="3" name="Text Placeholder 2">
            <a:extLst>
              <a:ext uri="{FF2B5EF4-FFF2-40B4-BE49-F238E27FC236}">
                <a16:creationId xmlns:a16="http://schemas.microsoft.com/office/drawing/2014/main" id="{77D6061D-0508-2A57-ECDA-CD19072DBF58}"/>
              </a:ext>
            </a:extLst>
          </p:cNvPr>
          <p:cNvSpPr>
            <a:spLocks noGrp="1"/>
          </p:cNvSpPr>
          <p:nvPr>
            <p:ph type="body" idx="1"/>
          </p:nvPr>
        </p:nvSpPr>
        <p:spPr>
          <a:xfrm>
            <a:off x="1614306" y="3393794"/>
            <a:ext cx="8541561" cy="1489959"/>
          </a:xfrm>
        </p:spPr>
        <p:txBody>
          <a:bodyPr vert="horz" lIns="91440" tIns="45720" rIns="91440" bIns="45720" rtlCol="0" anchor="t">
            <a:normAutofit/>
          </a:bodyPr>
          <a:lstStyle/>
          <a:p>
            <a:r>
              <a:rPr lang="en-US" b="1">
                <a:solidFill>
                  <a:srgbClr val="0051BA"/>
                </a:solidFill>
                <a:latin typeface="Arial"/>
                <a:ea typeface="+mn-lt"/>
                <a:cs typeface="Arial"/>
              </a:rPr>
              <a:t>Using crayons, students will model how the three rock types (sedimentary, igneous, and metamorphic) form.</a:t>
            </a:r>
            <a:endParaRPr lang="en-US"/>
          </a:p>
        </p:txBody>
      </p:sp>
      <p:sp>
        <p:nvSpPr>
          <p:cNvPr id="4" name="Rectangle 3">
            <a:extLst>
              <a:ext uri="{FF2B5EF4-FFF2-40B4-BE49-F238E27FC236}">
                <a16:creationId xmlns:a16="http://schemas.microsoft.com/office/drawing/2014/main" id="{539AE61A-A305-DDEC-2B5C-35FE5653F0D4}"/>
              </a:ext>
            </a:extLst>
          </p:cNvPr>
          <p:cNvSpPr/>
          <p:nvPr/>
        </p:nvSpPr>
        <p:spPr>
          <a:xfrm>
            <a:off x="10154087" y="2478016"/>
            <a:ext cx="2170877" cy="635914"/>
          </a:xfrm>
          <a:prstGeom prst="round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latin typeface="Arial"/>
                <a:cs typeface="Arial"/>
              </a:rPr>
              <a:t>Grade 2 </a:t>
            </a:r>
          </a:p>
        </p:txBody>
      </p:sp>
      <p:sp>
        <p:nvSpPr>
          <p:cNvPr id="6" name="Rectangle 14">
            <a:extLst>
              <a:ext uri="{FF2B5EF4-FFF2-40B4-BE49-F238E27FC236}">
                <a16:creationId xmlns:a16="http://schemas.microsoft.com/office/drawing/2014/main" id="{5EB43569-EF9F-A744-1AD5-F565127C8EAF}"/>
              </a:ext>
            </a:extLst>
          </p:cNvPr>
          <p:cNvSpPr/>
          <p:nvPr/>
        </p:nvSpPr>
        <p:spPr>
          <a:xfrm rot="16200000">
            <a:off x="174136" y="2807894"/>
            <a:ext cx="1605314" cy="925650"/>
          </a:xfrm>
          <a:prstGeom prst="round2SameRect">
            <a:avLst/>
          </a:prstGeom>
          <a:solidFill>
            <a:srgbClr val="0051B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6600" b="1">
              <a:latin typeface="Arial Narrow"/>
              <a:ea typeface="Calibri"/>
              <a:cs typeface="Calibri"/>
            </a:endParaRPr>
          </a:p>
        </p:txBody>
      </p:sp>
      <p:pic>
        <p:nvPicPr>
          <p:cNvPr id="7" name="Picture 6" descr="A close-up of a logo&#10;&#10;Description automatically generated">
            <a:extLst>
              <a:ext uri="{FF2B5EF4-FFF2-40B4-BE49-F238E27FC236}">
                <a16:creationId xmlns:a16="http://schemas.microsoft.com/office/drawing/2014/main" id="{2858293A-05A3-FE66-A5C1-4EEE120803AB}"/>
              </a:ext>
            </a:extLst>
          </p:cNvPr>
          <p:cNvPicPr>
            <a:picLocks noChangeAspect="1"/>
          </p:cNvPicPr>
          <p:nvPr/>
        </p:nvPicPr>
        <p:blipFill>
          <a:blip r:embed="rId2"/>
          <a:stretch>
            <a:fillRect/>
          </a:stretch>
        </p:blipFill>
        <p:spPr>
          <a:xfrm>
            <a:off x="10662886" y="6263656"/>
            <a:ext cx="1380806" cy="442030"/>
          </a:xfrm>
          <a:prstGeom prst="rect">
            <a:avLst/>
          </a:prstGeom>
        </p:spPr>
      </p:pic>
    </p:spTree>
    <p:extLst>
      <p:ext uri="{BB962C8B-B14F-4D97-AF65-F5344CB8AC3E}">
        <p14:creationId xmlns:p14="http://schemas.microsoft.com/office/powerpoint/2010/main" val="28006548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1C8E11975B2043B9A7B43099817121" ma:contentTypeVersion="15" ma:contentTypeDescription="Create a new document." ma:contentTypeScope="" ma:versionID="f429da5868805be9ae1930a199ae5343">
  <xsd:schema xmlns:xsd="http://www.w3.org/2001/XMLSchema" xmlns:xs="http://www.w3.org/2001/XMLSchema" xmlns:p="http://schemas.microsoft.com/office/2006/metadata/properties" xmlns:ns2="4c0571ee-3f8c-43ae-a350-c1ef8cf8a28e" xmlns:ns3="b679db46-1b7e-4f69-ae21-e2882d6d02a1" targetNamespace="http://schemas.microsoft.com/office/2006/metadata/properties" ma:root="true" ma:fieldsID="d0f0c798576f9fc234b0038ec6f32d2f" ns2:_="" ns3:_="">
    <xsd:import namespace="4c0571ee-3f8c-43ae-a350-c1ef8cf8a28e"/>
    <xsd:import namespace="b679db46-1b7e-4f69-ae21-e2882d6d02a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OCR"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0571ee-3f8c-43ae-a350-c1ef8cf8a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c2c5899-478d-4689-af14-80570c5f1ccc"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79db46-1b7e-4f69-ae21-e2882d6d02a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b418110-0678-4f29-afec-374583fa0f6c}" ma:internalName="TaxCatchAll" ma:showField="CatchAllData" ma:web="b679db46-1b7e-4f69-ae21-e2882d6d02a1">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679db46-1b7e-4f69-ae21-e2882d6d02a1" xsi:nil="true"/>
    <lcf76f155ced4ddcb4097134ff3c332f xmlns="4c0571ee-3f8c-43ae-a350-c1ef8cf8a28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BC176F9-FC59-4E2B-8623-71FF27D25E5C}"/>
</file>

<file path=customXml/itemProps2.xml><?xml version="1.0" encoding="utf-8"?>
<ds:datastoreItem xmlns:ds="http://schemas.openxmlformats.org/officeDocument/2006/customXml" ds:itemID="{6E45C2CC-4D31-48E0-97D4-3C95FF6BF33B}"/>
</file>

<file path=customXml/itemProps3.xml><?xml version="1.0" encoding="utf-8"?>
<ds:datastoreItem xmlns:ds="http://schemas.openxmlformats.org/officeDocument/2006/customXml" ds:itemID="{A2AF7423-735E-43D1-B562-0273A03056C6}"/>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36</Slides>
  <Notes>4</Notes>
  <HiddenSlides>0</HiddenSlide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Classroom Activities</vt:lpstr>
      <vt:lpstr>PowerPoint Presentation</vt:lpstr>
      <vt:lpstr>Toilet Paper Timeline</vt:lpstr>
      <vt:lpstr>Toilet Paper Timeline</vt:lpstr>
      <vt:lpstr>Toilet Paper Timeline</vt:lpstr>
      <vt:lpstr>Toilet Paper Timeline</vt:lpstr>
      <vt:lpstr>Toilet Paper Timeline</vt:lpstr>
      <vt:lpstr>Toilet Paper Timeline</vt:lpstr>
      <vt:lpstr>Crayon Rock Cycle</vt:lpstr>
      <vt:lpstr>Crayon Rock Cycle</vt:lpstr>
      <vt:lpstr>Crayon Rock Cycle</vt:lpstr>
      <vt:lpstr>Crayon Rock Cycle</vt:lpstr>
      <vt:lpstr>Crayon Rock Cycle</vt:lpstr>
      <vt:lpstr>Toilet Paper Timeline</vt:lpstr>
      <vt:lpstr>Renewable vs Nonrenewable</vt:lpstr>
      <vt:lpstr>Renewable vs Nonrenewable</vt:lpstr>
      <vt:lpstr>Renewable vs Nonrenewable</vt:lpstr>
      <vt:lpstr>Renewable vs Nonrenewable</vt:lpstr>
      <vt:lpstr>Renewable vs Nonrenewable</vt:lpstr>
      <vt:lpstr>Renewable vs Nonrenewable</vt:lpstr>
      <vt:lpstr>Renewable vs Nonrenewable</vt:lpstr>
      <vt:lpstr>Rocks and the Environment</vt:lpstr>
      <vt:lpstr>Rocks and the Environment</vt:lpstr>
      <vt:lpstr>Rocks and the Environment</vt:lpstr>
      <vt:lpstr>PowerPoint Presentation</vt:lpstr>
      <vt:lpstr>PowerPoint Presentation</vt:lpstr>
      <vt:lpstr>PowerPoint Presentation</vt:lpstr>
      <vt:lpstr>Rocks and the Environment</vt:lpstr>
      <vt:lpstr>Critical Minerals in the World</vt:lpstr>
      <vt:lpstr>Critical Minerals in the World</vt:lpstr>
      <vt:lpstr>Critical Minerals in the World</vt:lpstr>
      <vt:lpstr>Critical Minerals in the World</vt:lpstr>
      <vt:lpstr>Critical Minerals in the World</vt:lpstr>
      <vt:lpstr>PowerPoint Presentation</vt:lpstr>
      <vt:lpstr>Critical Minerals in the World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545</cp:revision>
  <dcterms:created xsi:type="dcterms:W3CDTF">2024-03-12T15:11:36Z</dcterms:created>
  <dcterms:modified xsi:type="dcterms:W3CDTF">2024-08-09T20:14:49Z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0x010100831C8E11975B2043B9A7B43099817121</vt:lpwstr>
  </property>
</Properties>
</file>