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3"/>
  </p:notesMasterIdLst>
  <p:sldIdLst>
    <p:sldId id="256" r:id="rId5"/>
    <p:sldId id="263" r:id="rId6"/>
    <p:sldId id="294" r:id="rId7"/>
    <p:sldId id="312" r:id="rId8"/>
    <p:sldId id="332" r:id="rId9"/>
    <p:sldId id="328" r:id="rId10"/>
    <p:sldId id="329" r:id="rId11"/>
    <p:sldId id="330" r:id="rId12"/>
    <p:sldId id="331" r:id="rId13"/>
    <p:sldId id="334" r:id="rId14"/>
    <p:sldId id="333" r:id="rId15"/>
    <p:sldId id="335" r:id="rId16"/>
    <p:sldId id="336" r:id="rId17"/>
    <p:sldId id="337" r:id="rId18"/>
    <p:sldId id="338" r:id="rId19"/>
    <p:sldId id="283" r:id="rId20"/>
    <p:sldId id="282" r:id="rId21"/>
    <p:sldId id="32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0" userDrawn="1">
          <p15:clr>
            <a:srgbClr val="A4A3A4"/>
          </p15:clr>
        </p15:guide>
        <p15:guide id="2" pos="360" userDrawn="1">
          <p15:clr>
            <a:srgbClr val="A4A3A4"/>
          </p15:clr>
        </p15:guide>
        <p15:guide id="3" orient="horz" pos="1776" userDrawn="1">
          <p15:clr>
            <a:srgbClr val="A4A3A4"/>
          </p15:clr>
        </p15:guide>
        <p15:guide id="5" pos="7320" userDrawn="1">
          <p15:clr>
            <a:srgbClr val="A4A3A4"/>
          </p15:clr>
        </p15:guide>
        <p15:guide id="6" orient="horz" pos="3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BA"/>
    <a:srgbClr val="AACCFF"/>
    <a:srgbClr val="81B3FF"/>
    <a:srgbClr val="5AA02B"/>
    <a:srgbClr val="297FFF"/>
    <a:srgbClr val="C6CDE7"/>
    <a:srgbClr val="88898B"/>
    <a:srgbClr val="FFD800"/>
    <a:srgbClr val="7C91B7"/>
    <a:srgbClr val="7185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11"/>
    <p:restoredTop sz="94658"/>
  </p:normalViewPr>
  <p:slideViewPr>
    <p:cSldViewPr snapToGrid="0">
      <p:cViewPr varScale="1">
        <p:scale>
          <a:sx n="59" d="100"/>
          <a:sy n="59" d="100"/>
        </p:scale>
        <p:origin x="852" y="52"/>
      </p:cViewPr>
      <p:guideLst>
        <p:guide orient="horz" pos="2640"/>
        <p:guide pos="360"/>
        <p:guide orient="horz" pos="1776"/>
        <p:guide pos="7320"/>
        <p:guide orient="horz" pos="35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45324-E93F-4BBC-BC40-6D18B659D72E}" type="datetimeFigureOut"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20010-8A3C-49E8-AF93-C8A4AABC182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54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20010-8A3C-49E8-AF93-C8A4AABC18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89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Arkose, rock salt, coal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20010-8A3C-49E8-AF93-C8A4AABC18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89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Arkose, rock salt, coal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20010-8A3C-49E8-AF93-C8A4AABC18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21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Arkose, rock salt, coal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20010-8A3C-49E8-AF93-C8A4AABC18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65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Arkose, rock salt, coal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20010-8A3C-49E8-AF93-C8A4AABC18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18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Arkose, rock salt, coal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20010-8A3C-49E8-AF93-C8A4AABC18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70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Arkose, rock salt, coal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20010-8A3C-49E8-AF93-C8A4AABC18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06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Arkose, rock salt, coal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20010-8A3C-49E8-AF93-C8A4AABC18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18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Arkose, rock salt, coal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20010-8A3C-49E8-AF93-C8A4AABC18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4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Arkose, rock salt, coal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20010-8A3C-49E8-AF93-C8A4AABC18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30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Arkose, rock salt, coal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20010-8A3C-49E8-AF93-C8A4AABC18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29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Arkose, rock salt, coal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20010-8A3C-49E8-AF93-C8A4AABC18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73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Arkose, rock salt, coal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20010-8A3C-49E8-AF93-C8A4AABC18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85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6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0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1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9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7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4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5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5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8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7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4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726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B63D3E6-99BD-2BF6-719E-A64A8CAD561D}"/>
              </a:ext>
            </a:extLst>
          </p:cNvPr>
          <p:cNvSpPr/>
          <p:nvPr/>
        </p:nvSpPr>
        <p:spPr>
          <a:xfrm>
            <a:off x="2428041" y="1978371"/>
            <a:ext cx="7335918" cy="1938606"/>
          </a:xfrm>
          <a:prstGeom prst="roundRect">
            <a:avLst/>
          </a:prstGeom>
          <a:solidFill>
            <a:srgbClr val="0051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Sedimentary Rocks</a:t>
            </a:r>
          </a:p>
        </p:txBody>
      </p:sp>
      <p:pic>
        <p:nvPicPr>
          <p:cNvPr id="12" name="Picture 11" descr="A close-up of a logo&#10;&#10;Description automatically generated">
            <a:extLst>
              <a:ext uri="{FF2B5EF4-FFF2-40B4-BE49-F238E27FC236}">
                <a16:creationId xmlns:a16="http://schemas.microsoft.com/office/drawing/2014/main" id="{FD599451-22EC-04FA-470F-D08C9E207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737" y="4255864"/>
            <a:ext cx="4660526" cy="14785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5B7AA47-5CE6-47CD-E9A8-8BB4ACC4CAED}"/>
              </a:ext>
            </a:extLst>
          </p:cNvPr>
          <p:cNvSpPr txBox="1"/>
          <p:nvPr/>
        </p:nvSpPr>
        <p:spPr>
          <a:xfrm>
            <a:off x="3559088" y="1084285"/>
            <a:ext cx="50738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51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Introduction to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4">
            <a:extLst>
              <a:ext uri="{FF2B5EF4-FFF2-40B4-BE49-F238E27FC236}">
                <a16:creationId xmlns:a16="http://schemas.microsoft.com/office/drawing/2014/main" id="{7DD3DC9F-BB2B-6A1F-97A3-E6C81BA5CB8A}"/>
              </a:ext>
            </a:extLst>
          </p:cNvPr>
          <p:cNvSpPr/>
          <p:nvPr/>
        </p:nvSpPr>
        <p:spPr>
          <a:xfrm rot="-5400000">
            <a:off x="5526848" y="-4429841"/>
            <a:ext cx="1138304" cy="11080379"/>
          </a:xfrm>
          <a:prstGeom prst="roundRect">
            <a:avLst/>
          </a:prstGeom>
          <a:solidFill>
            <a:srgbClr val="0051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6600" b="1">
              <a:latin typeface="Arial Narrow"/>
              <a:ea typeface="Calibri"/>
              <a:cs typeface="Calibri"/>
            </a:endParaRP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08531AE-E9ED-E7E5-A319-B710BD88B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886" y="6263656"/>
            <a:ext cx="1380806" cy="44203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6AB6670-E5FD-9A6A-12AD-47232CEC0AB5}"/>
              </a:ext>
            </a:extLst>
          </p:cNvPr>
          <p:cNvSpPr txBox="1"/>
          <p:nvPr/>
        </p:nvSpPr>
        <p:spPr>
          <a:xfrm>
            <a:off x="696096" y="669818"/>
            <a:ext cx="1079980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latin typeface="Arial Narrow"/>
                <a:cs typeface="Calibri"/>
              </a:rPr>
              <a:t>Three Types of Sedimentary Rock</a:t>
            </a:r>
            <a:endParaRPr lang="en-US" sz="4800" b="1" dirty="0">
              <a:latin typeface="Arial Narrow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FA2CA45-15B6-65BC-F3D3-C147122DFC3F}"/>
              </a:ext>
            </a:extLst>
          </p:cNvPr>
          <p:cNvSpPr txBox="1">
            <a:spLocks/>
          </p:cNvSpPr>
          <p:nvPr/>
        </p:nvSpPr>
        <p:spPr>
          <a:xfrm>
            <a:off x="1843841" y="2203847"/>
            <a:ext cx="5199529" cy="5026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51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Clastic (Detrital)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51B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Chemical 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0051B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  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51B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Biochemical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2" name="Picture 2" descr="Arkose | Arkose Sedimentary rocks form by the solidification… | Flickr">
            <a:extLst>
              <a:ext uri="{FF2B5EF4-FFF2-40B4-BE49-F238E27FC236}">
                <a16:creationId xmlns:a16="http://schemas.microsoft.com/office/drawing/2014/main" id="{FC3A3E8E-9E0F-999F-C7DA-E74E9E3A6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8" t="37120" r="12956" b="26460"/>
          <a:stretch/>
        </p:blipFill>
        <p:spPr bwMode="auto">
          <a:xfrm>
            <a:off x="7178218" y="3069088"/>
            <a:ext cx="2368627" cy="97641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Rock salt (halitite) (Lower Member, Salado Formation, Uppe… | Flickr">
            <a:extLst>
              <a:ext uri="{FF2B5EF4-FFF2-40B4-BE49-F238E27FC236}">
                <a16:creationId xmlns:a16="http://schemas.microsoft.com/office/drawing/2014/main" id="{2CF97D99-A8AC-E0C3-ED6D-099321815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t="35712" r="14086" b="28773"/>
          <a:stretch/>
        </p:blipFill>
        <p:spPr bwMode="auto">
          <a:xfrm>
            <a:off x="7178218" y="4301111"/>
            <a:ext cx="2368627" cy="97641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ituminous coal (Ferron Sandstone Member, Mancos Shale, Up… | Flickr">
            <a:extLst>
              <a:ext uri="{FF2B5EF4-FFF2-40B4-BE49-F238E27FC236}">
                <a16:creationId xmlns:a16="http://schemas.microsoft.com/office/drawing/2014/main" id="{642CF720-E490-AF3D-1259-48E2A77A28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9" t="27542" r="10185" b="30009"/>
          <a:stretch/>
        </p:blipFill>
        <p:spPr bwMode="auto">
          <a:xfrm>
            <a:off x="7178218" y="5546477"/>
            <a:ext cx="2368627" cy="97641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23FD451-F793-B7CF-4177-9FEAC8404431}"/>
              </a:ext>
            </a:extLst>
          </p:cNvPr>
          <p:cNvSpPr txBox="1">
            <a:spLocks/>
          </p:cNvSpPr>
          <p:nvPr/>
        </p:nvSpPr>
        <p:spPr>
          <a:xfrm>
            <a:off x="9623964" y="3344002"/>
            <a:ext cx="1028991" cy="442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Arkose</a:t>
            </a:r>
            <a:endParaRPr lang="en-US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9F4E9D9-8186-4D81-DEBA-1C49DE0AA770}"/>
              </a:ext>
            </a:extLst>
          </p:cNvPr>
          <p:cNvSpPr txBox="1">
            <a:spLocks/>
          </p:cNvSpPr>
          <p:nvPr/>
        </p:nvSpPr>
        <p:spPr>
          <a:xfrm>
            <a:off x="9538457" y="4570540"/>
            <a:ext cx="1028991" cy="442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Halite</a:t>
            </a:r>
            <a:endParaRPr lang="en-US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99A2754-5793-FF70-765E-3450CE18EBC0}"/>
              </a:ext>
            </a:extLst>
          </p:cNvPr>
          <p:cNvSpPr txBox="1">
            <a:spLocks/>
          </p:cNvSpPr>
          <p:nvPr/>
        </p:nvSpPr>
        <p:spPr>
          <a:xfrm>
            <a:off x="9524811" y="5826922"/>
            <a:ext cx="960877" cy="442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</a:t>
            </a:r>
            <a:endParaRPr lang="en-US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663368-5BFE-30AD-5061-E4BBA823280D}"/>
              </a:ext>
            </a:extLst>
          </p:cNvPr>
          <p:cNvSpPr txBox="1">
            <a:spLocks/>
          </p:cNvSpPr>
          <p:nvPr/>
        </p:nvSpPr>
        <p:spPr>
          <a:xfrm>
            <a:off x="1804210" y="1624466"/>
            <a:ext cx="8583581" cy="121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0051B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Sediments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become sedimentary </a:t>
            </a:r>
            <a:r>
              <a:rPr lang="en-US" sz="2800" dirty="0">
                <a:solidFill>
                  <a:srgbClr val="0051B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rock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when they are </a:t>
            </a:r>
            <a:r>
              <a:rPr lang="en-US" sz="2800" dirty="0">
                <a:solidFill>
                  <a:srgbClr val="0051B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buried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and </a:t>
            </a:r>
            <a:r>
              <a:rPr lang="en-US" sz="2800" dirty="0">
                <a:solidFill>
                  <a:srgbClr val="0051B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cement together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under </a:t>
            </a:r>
            <a:r>
              <a:rPr lang="en-US" sz="2800" dirty="0">
                <a:solidFill>
                  <a:srgbClr val="0051B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pressure</a:t>
            </a:r>
          </a:p>
        </p:txBody>
      </p:sp>
    </p:spTree>
    <p:extLst>
      <p:ext uri="{BB962C8B-B14F-4D97-AF65-F5344CB8AC3E}">
        <p14:creationId xmlns:p14="http://schemas.microsoft.com/office/powerpoint/2010/main" val="3338516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4">
            <a:extLst>
              <a:ext uri="{FF2B5EF4-FFF2-40B4-BE49-F238E27FC236}">
                <a16:creationId xmlns:a16="http://schemas.microsoft.com/office/drawing/2014/main" id="{7DD3DC9F-BB2B-6A1F-97A3-E6C81BA5CB8A}"/>
              </a:ext>
            </a:extLst>
          </p:cNvPr>
          <p:cNvSpPr/>
          <p:nvPr/>
        </p:nvSpPr>
        <p:spPr>
          <a:xfrm rot="-5400000">
            <a:off x="5526848" y="-4429841"/>
            <a:ext cx="1138304" cy="11080379"/>
          </a:xfrm>
          <a:prstGeom prst="roundRect">
            <a:avLst/>
          </a:prstGeom>
          <a:solidFill>
            <a:srgbClr val="0051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6600" b="1">
              <a:latin typeface="Arial Narrow"/>
              <a:ea typeface="Calibri"/>
              <a:cs typeface="Calibri"/>
            </a:endParaRP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08531AE-E9ED-E7E5-A319-B710BD88B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886" y="6263656"/>
            <a:ext cx="1380806" cy="44203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6AB6670-E5FD-9A6A-12AD-47232CEC0AB5}"/>
              </a:ext>
            </a:extLst>
          </p:cNvPr>
          <p:cNvSpPr txBox="1"/>
          <p:nvPr/>
        </p:nvSpPr>
        <p:spPr>
          <a:xfrm>
            <a:off x="696096" y="669818"/>
            <a:ext cx="1079980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latin typeface="Arial Narrow"/>
                <a:cs typeface="Calibri"/>
              </a:rPr>
              <a:t>Clastic Textures: Grain Size</a:t>
            </a:r>
            <a:endParaRPr lang="en-US" sz="4800" b="1" dirty="0">
              <a:latin typeface="Arial Narrow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FA2CA45-15B6-65BC-F3D3-C147122DFC3F}"/>
              </a:ext>
            </a:extLst>
          </p:cNvPr>
          <p:cNvSpPr txBox="1">
            <a:spLocks/>
          </p:cNvSpPr>
          <p:nvPr/>
        </p:nvSpPr>
        <p:spPr>
          <a:xfrm>
            <a:off x="9802786" y="4605457"/>
            <a:ext cx="1380807" cy="1407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2800" dirty="0">
                <a:solidFill>
                  <a:srgbClr val="0051B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Gravel</a:t>
            </a:r>
          </a:p>
          <a:p>
            <a:pPr algn="ctr">
              <a:lnSpc>
                <a:spcPct val="110000"/>
              </a:lnSpc>
            </a:pP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&gt; 2 mm in diameter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8E655A1-C619-D451-94EB-E7B8B46CCA6D}"/>
              </a:ext>
            </a:extLst>
          </p:cNvPr>
          <p:cNvSpPr txBox="1">
            <a:spLocks/>
          </p:cNvSpPr>
          <p:nvPr/>
        </p:nvSpPr>
        <p:spPr>
          <a:xfrm>
            <a:off x="6579259" y="4593258"/>
            <a:ext cx="1936714" cy="1407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2800" dirty="0">
                <a:solidFill>
                  <a:srgbClr val="0051B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Sand</a:t>
            </a:r>
          </a:p>
          <a:p>
            <a:pPr algn="ctr">
              <a:lnSpc>
                <a:spcPct val="110000"/>
              </a:lnSpc>
            </a:pP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1/16 to 2 mm in diameter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79D93-0FA6-ABB9-8842-43FE53048672}"/>
              </a:ext>
            </a:extLst>
          </p:cNvPr>
          <p:cNvSpPr txBox="1">
            <a:spLocks/>
          </p:cNvSpPr>
          <p:nvPr/>
        </p:nvSpPr>
        <p:spPr>
          <a:xfrm>
            <a:off x="3542581" y="4593258"/>
            <a:ext cx="2176740" cy="1407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2800" dirty="0">
                <a:solidFill>
                  <a:srgbClr val="0051B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Silt</a:t>
            </a:r>
          </a:p>
          <a:p>
            <a:pPr algn="ctr">
              <a:lnSpc>
                <a:spcPct val="110000"/>
              </a:lnSpc>
            </a:pP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1/256 to 1/16 mm in diameter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9E4B423-9056-F21C-B4C7-A0E9FB566422}"/>
              </a:ext>
            </a:extLst>
          </p:cNvPr>
          <p:cNvSpPr txBox="1">
            <a:spLocks/>
          </p:cNvSpPr>
          <p:nvPr/>
        </p:nvSpPr>
        <p:spPr>
          <a:xfrm>
            <a:off x="829043" y="4608187"/>
            <a:ext cx="1724654" cy="1407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2800" dirty="0">
                <a:solidFill>
                  <a:srgbClr val="0051B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Clay</a:t>
            </a:r>
          </a:p>
          <a:p>
            <a:pPr algn="ctr">
              <a:lnSpc>
                <a:spcPct val="110000"/>
              </a:lnSpc>
            </a:pP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&lt; 1/256 mm in diameter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82CAA8E-EA57-99E3-B57C-75CBD56B79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2" t="40750" r="46735" b="11885"/>
          <a:stretch/>
        </p:blipFill>
        <p:spPr bwMode="auto">
          <a:xfrm>
            <a:off x="550109" y="2279376"/>
            <a:ext cx="2282522" cy="2286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Gravel Texture | Gravel texture PERMISSION TO USE: Please ch… | Flickr">
            <a:extLst>
              <a:ext uri="{FF2B5EF4-FFF2-40B4-BE49-F238E27FC236}">
                <a16:creationId xmlns:a16="http://schemas.microsoft.com/office/drawing/2014/main" id="{30A89774-C482-017F-4CA1-4A6163009F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3" t="22632" r="21234" b="9989"/>
          <a:stretch/>
        </p:blipFill>
        <p:spPr bwMode="auto">
          <a:xfrm>
            <a:off x="9350190" y="2279376"/>
            <a:ext cx="2286000" cy="2286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>
            <a:extLst>
              <a:ext uri="{FF2B5EF4-FFF2-40B4-BE49-F238E27FC236}">
                <a16:creationId xmlns:a16="http://schemas.microsoft.com/office/drawing/2014/main" id="{F6E71BEB-0D34-F1F1-CA64-03B2CEB6D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8" t="16052" r="26409" b="22714"/>
          <a:stretch/>
        </p:blipFill>
        <p:spPr bwMode="auto">
          <a:xfrm>
            <a:off x="3490355" y="2279376"/>
            <a:ext cx="2281192" cy="2286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>
            <a:extLst>
              <a:ext uri="{FF2B5EF4-FFF2-40B4-BE49-F238E27FC236}">
                <a16:creationId xmlns:a16="http://schemas.microsoft.com/office/drawing/2014/main" id="{6AAE03A2-6C53-96B5-F981-28D7E6BCAF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1" t="14493" r="13930" b="11497"/>
          <a:stretch/>
        </p:blipFill>
        <p:spPr bwMode="auto">
          <a:xfrm>
            <a:off x="6404616" y="2285827"/>
            <a:ext cx="2286000" cy="2286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803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4">
            <a:extLst>
              <a:ext uri="{FF2B5EF4-FFF2-40B4-BE49-F238E27FC236}">
                <a16:creationId xmlns:a16="http://schemas.microsoft.com/office/drawing/2014/main" id="{7DD3DC9F-BB2B-6A1F-97A3-E6C81BA5CB8A}"/>
              </a:ext>
            </a:extLst>
          </p:cNvPr>
          <p:cNvSpPr/>
          <p:nvPr/>
        </p:nvSpPr>
        <p:spPr>
          <a:xfrm rot="-5400000">
            <a:off x="5526848" y="-4429841"/>
            <a:ext cx="1138304" cy="11080379"/>
          </a:xfrm>
          <a:prstGeom prst="roundRect">
            <a:avLst/>
          </a:prstGeom>
          <a:solidFill>
            <a:srgbClr val="0051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6600" b="1">
              <a:latin typeface="Arial Narrow"/>
              <a:ea typeface="Calibri"/>
              <a:cs typeface="Calibri"/>
            </a:endParaRP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08531AE-E9ED-E7E5-A319-B710BD88B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886" y="6263656"/>
            <a:ext cx="1380806" cy="44203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6AB6670-E5FD-9A6A-12AD-47232CEC0AB5}"/>
              </a:ext>
            </a:extLst>
          </p:cNvPr>
          <p:cNvSpPr txBox="1"/>
          <p:nvPr/>
        </p:nvSpPr>
        <p:spPr>
          <a:xfrm>
            <a:off x="696096" y="669818"/>
            <a:ext cx="1079980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latin typeface="Arial Narrow"/>
                <a:cs typeface="Calibri"/>
              </a:rPr>
              <a:t>Clastic Textures: Grain Shape</a:t>
            </a:r>
            <a:endParaRPr lang="en-US" sz="4800" b="1" dirty="0">
              <a:latin typeface="Arial Narrow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FA2CA45-15B6-65BC-F3D3-C147122DFC3F}"/>
              </a:ext>
            </a:extLst>
          </p:cNvPr>
          <p:cNvSpPr txBox="1">
            <a:spLocks/>
          </p:cNvSpPr>
          <p:nvPr/>
        </p:nvSpPr>
        <p:spPr>
          <a:xfrm>
            <a:off x="1142980" y="5309559"/>
            <a:ext cx="1717785" cy="6304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2800" dirty="0">
                <a:solidFill>
                  <a:srgbClr val="0051B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Angular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8E655A1-C619-D451-94EB-E7B8B46CCA6D}"/>
              </a:ext>
            </a:extLst>
          </p:cNvPr>
          <p:cNvSpPr txBox="1">
            <a:spLocks/>
          </p:cNvSpPr>
          <p:nvPr/>
        </p:nvSpPr>
        <p:spPr>
          <a:xfrm>
            <a:off x="9322417" y="5293687"/>
            <a:ext cx="1911725" cy="6304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2800" dirty="0">
                <a:solidFill>
                  <a:srgbClr val="0051B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Rounded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5A1693A1-523C-501D-FFD0-6D372DDDF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" t="22133" r="8509" b="31984"/>
          <a:stretch/>
        </p:blipFill>
        <p:spPr bwMode="auto">
          <a:xfrm>
            <a:off x="472440" y="2050769"/>
            <a:ext cx="11247120" cy="33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76F5A24-25CD-FCF7-BEA2-1EAE433109BB}"/>
              </a:ext>
            </a:extLst>
          </p:cNvPr>
          <p:cNvSpPr txBox="1">
            <a:spLocks/>
          </p:cNvSpPr>
          <p:nvPr/>
        </p:nvSpPr>
        <p:spPr>
          <a:xfrm>
            <a:off x="3491549" y="5309558"/>
            <a:ext cx="2484200" cy="6304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2800" dirty="0">
                <a:solidFill>
                  <a:srgbClr val="0051B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Sub-angular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BCFFCE8-CB01-1646-F103-9E6DB6B39897}"/>
              </a:ext>
            </a:extLst>
          </p:cNvPr>
          <p:cNvSpPr txBox="1">
            <a:spLocks/>
          </p:cNvSpPr>
          <p:nvPr/>
        </p:nvSpPr>
        <p:spPr>
          <a:xfrm>
            <a:off x="6301991" y="5303878"/>
            <a:ext cx="2484200" cy="6304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2800" dirty="0">
                <a:solidFill>
                  <a:srgbClr val="0051B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Sub-rounded</a:t>
            </a:r>
          </a:p>
        </p:txBody>
      </p:sp>
    </p:spTree>
    <p:extLst>
      <p:ext uri="{BB962C8B-B14F-4D97-AF65-F5344CB8AC3E}">
        <p14:creationId xmlns:p14="http://schemas.microsoft.com/office/powerpoint/2010/main" val="2447086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4">
            <a:extLst>
              <a:ext uri="{FF2B5EF4-FFF2-40B4-BE49-F238E27FC236}">
                <a16:creationId xmlns:a16="http://schemas.microsoft.com/office/drawing/2014/main" id="{7DD3DC9F-BB2B-6A1F-97A3-E6C81BA5CB8A}"/>
              </a:ext>
            </a:extLst>
          </p:cNvPr>
          <p:cNvSpPr/>
          <p:nvPr/>
        </p:nvSpPr>
        <p:spPr>
          <a:xfrm rot="-5400000">
            <a:off x="5526848" y="-4429841"/>
            <a:ext cx="1138304" cy="11080379"/>
          </a:xfrm>
          <a:prstGeom prst="roundRect">
            <a:avLst/>
          </a:prstGeom>
          <a:solidFill>
            <a:srgbClr val="0051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6600" b="1">
              <a:latin typeface="Arial Narrow"/>
              <a:ea typeface="Calibri"/>
              <a:cs typeface="Calibri"/>
            </a:endParaRP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08531AE-E9ED-E7E5-A319-B710BD88B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886" y="6263656"/>
            <a:ext cx="1380806" cy="44203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6AB6670-E5FD-9A6A-12AD-47232CEC0AB5}"/>
              </a:ext>
            </a:extLst>
          </p:cNvPr>
          <p:cNvSpPr txBox="1"/>
          <p:nvPr/>
        </p:nvSpPr>
        <p:spPr>
          <a:xfrm>
            <a:off x="696096" y="669818"/>
            <a:ext cx="1079980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latin typeface="Arial Narrow"/>
                <a:cs typeface="Calibri"/>
              </a:rPr>
              <a:t>Clastic Textures: Grain Sorting</a:t>
            </a:r>
            <a:endParaRPr lang="en-US" sz="4800" b="1" dirty="0">
              <a:latin typeface="Arial Narrow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FA2CA45-15B6-65BC-F3D3-C147122DFC3F}"/>
              </a:ext>
            </a:extLst>
          </p:cNvPr>
          <p:cNvSpPr txBox="1">
            <a:spLocks/>
          </p:cNvSpPr>
          <p:nvPr/>
        </p:nvSpPr>
        <p:spPr>
          <a:xfrm>
            <a:off x="2925467" y="5286583"/>
            <a:ext cx="2658690" cy="1407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2800" dirty="0">
                <a:solidFill>
                  <a:srgbClr val="0051B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Well-sorted</a:t>
            </a:r>
          </a:p>
          <a:p>
            <a:pPr algn="ctr">
              <a:lnSpc>
                <a:spcPct val="110000"/>
              </a:lnSpc>
            </a:pP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Grains are all about the same size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65636934-3075-25DE-677F-0F015B817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872" y="1834627"/>
            <a:ext cx="7342256" cy="345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3F3751B-C9E7-2061-A011-3C8D98BEBCEC}"/>
              </a:ext>
            </a:extLst>
          </p:cNvPr>
          <p:cNvSpPr txBox="1">
            <a:spLocks/>
          </p:cNvSpPr>
          <p:nvPr/>
        </p:nvSpPr>
        <p:spPr>
          <a:xfrm>
            <a:off x="6712935" y="5286583"/>
            <a:ext cx="2522902" cy="1407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2800" dirty="0">
                <a:solidFill>
                  <a:srgbClr val="0051B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Poorly sorted</a:t>
            </a:r>
          </a:p>
          <a:p>
            <a:pPr algn="ctr">
              <a:lnSpc>
                <a:spcPct val="110000"/>
              </a:lnSpc>
            </a:pP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Grains are many different sizes</a:t>
            </a:r>
          </a:p>
        </p:txBody>
      </p:sp>
    </p:spTree>
    <p:extLst>
      <p:ext uri="{BB962C8B-B14F-4D97-AF65-F5344CB8AC3E}">
        <p14:creationId xmlns:p14="http://schemas.microsoft.com/office/powerpoint/2010/main" val="1099229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08531AE-E9ED-E7E5-A319-B710BD88B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886" y="6263656"/>
            <a:ext cx="1380806" cy="442030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FA2CA45-15B6-65BC-F3D3-C147122DFC3F}"/>
              </a:ext>
            </a:extLst>
          </p:cNvPr>
          <p:cNvSpPr txBox="1">
            <a:spLocks/>
          </p:cNvSpPr>
          <p:nvPr/>
        </p:nvSpPr>
        <p:spPr>
          <a:xfrm>
            <a:off x="7647158" y="512968"/>
            <a:ext cx="2058807" cy="1407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>
                <a:solidFill>
                  <a:srgbClr val="0051B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Grains are…</a:t>
            </a:r>
          </a:p>
          <a:p>
            <a:pPr>
              <a:lnSpc>
                <a:spcPct val="110000"/>
              </a:lnSpc>
            </a:pP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Large, angular, poorly sorted</a:t>
            </a:r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D6ABD9C8-62CB-9E47-AD5B-B950C06EC0A3}"/>
              </a:ext>
            </a:extLst>
          </p:cNvPr>
          <p:cNvGrpSpPr/>
          <p:nvPr/>
        </p:nvGrpSpPr>
        <p:grpSpPr>
          <a:xfrm>
            <a:off x="3495129" y="1584476"/>
            <a:ext cx="6845300" cy="4830633"/>
            <a:chOff x="2671762" y="1014412"/>
            <a:chExt cx="6845300" cy="4830633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DCEC37E-6058-BEC6-BF00-E7DC0DCC72BE}"/>
                </a:ext>
              </a:extLst>
            </p:cNvPr>
            <p:cNvSpPr/>
            <p:nvPr/>
          </p:nvSpPr>
          <p:spPr>
            <a:xfrm>
              <a:off x="7544616" y="4000310"/>
              <a:ext cx="1972446" cy="1839925"/>
            </a:xfrm>
            <a:custGeom>
              <a:avLst/>
              <a:gdLst>
                <a:gd name="connsiteX0" fmla="*/ 28846 w 1972446"/>
                <a:gd name="connsiteY0" fmla="*/ 1839884 h 1839925"/>
                <a:gd name="connsiteX1" fmla="*/ 1972431 w 1972446"/>
                <a:gd name="connsiteY1" fmla="*/ 132032 h 1839925"/>
                <a:gd name="connsiteX2" fmla="*/ 1970784 w 1972446"/>
                <a:gd name="connsiteY2" fmla="*/ -41 h 1839925"/>
                <a:gd name="connsiteX3" fmla="*/ 1188257 w 1972446"/>
                <a:gd name="connsiteY3" fmla="*/ 199384 h 1839925"/>
                <a:gd name="connsiteX4" fmla="*/ 663877 w 1972446"/>
                <a:gd name="connsiteY4" fmla="*/ 680473 h 1839925"/>
                <a:gd name="connsiteX5" fmla="*/ -15 w 1972446"/>
                <a:gd name="connsiteY5" fmla="*/ 1469447 h 1839925"/>
                <a:gd name="connsiteX6" fmla="*/ 28846 w 1972446"/>
                <a:gd name="connsiteY6" fmla="*/ 1839884 h 183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2446" h="1839925">
                  <a:moveTo>
                    <a:pt x="28846" y="1839884"/>
                  </a:moveTo>
                  <a:lnTo>
                    <a:pt x="1972431" y="132032"/>
                  </a:lnTo>
                  <a:lnTo>
                    <a:pt x="1970784" y="-41"/>
                  </a:lnTo>
                  <a:lnTo>
                    <a:pt x="1188257" y="199384"/>
                  </a:lnTo>
                  <a:lnTo>
                    <a:pt x="663877" y="680473"/>
                  </a:lnTo>
                  <a:lnTo>
                    <a:pt x="-15" y="1469447"/>
                  </a:lnTo>
                  <a:lnTo>
                    <a:pt x="28846" y="1839884"/>
                  </a:lnTo>
                  <a:close/>
                </a:path>
              </a:pathLst>
            </a:custGeom>
            <a:solidFill>
              <a:srgbClr val="784421"/>
            </a:solidFill>
            <a:ln w="9525" cap="flat">
              <a:solidFill>
                <a:srgbClr val="2817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03824954-A280-FC9F-9F57-CE1955368ACB}"/>
                </a:ext>
              </a:extLst>
            </p:cNvPr>
            <p:cNvSpPr/>
            <p:nvPr/>
          </p:nvSpPr>
          <p:spPr>
            <a:xfrm>
              <a:off x="3974960" y="1582636"/>
              <a:ext cx="5542101" cy="4026674"/>
            </a:xfrm>
            <a:custGeom>
              <a:avLst/>
              <a:gdLst>
                <a:gd name="connsiteX0" fmla="*/ 57716 w 5542101"/>
                <a:gd name="connsiteY0" fmla="*/ 211633 h 4026674"/>
                <a:gd name="connsiteX1" fmla="*/ -15 w 5542101"/>
                <a:gd name="connsiteY1" fmla="*/ 317475 h 4026674"/>
                <a:gd name="connsiteX2" fmla="*/ 134687 w 5542101"/>
                <a:gd name="connsiteY2" fmla="*/ 442557 h 4026674"/>
                <a:gd name="connsiteX3" fmla="*/ 442583 w 5542101"/>
                <a:gd name="connsiteY3" fmla="*/ 639801 h 4026674"/>
                <a:gd name="connsiteX4" fmla="*/ 226099 w 5542101"/>
                <a:gd name="connsiteY4" fmla="*/ 1053529 h 4026674"/>
                <a:gd name="connsiteX5" fmla="*/ 774529 w 5542101"/>
                <a:gd name="connsiteY5" fmla="*/ 1457646 h 4026674"/>
                <a:gd name="connsiteX6" fmla="*/ 784149 w 5542101"/>
                <a:gd name="connsiteY6" fmla="*/ 1630829 h 4026674"/>
                <a:gd name="connsiteX7" fmla="*/ 2164865 w 5542101"/>
                <a:gd name="connsiteY7" fmla="*/ 1885804 h 4026674"/>
                <a:gd name="connsiteX8" fmla="*/ 2905739 w 5542101"/>
                <a:gd name="connsiteY8" fmla="*/ 2313972 h 4026674"/>
                <a:gd name="connsiteX9" fmla="*/ 3391637 w 5542101"/>
                <a:gd name="connsiteY9" fmla="*/ 2679599 h 4026674"/>
                <a:gd name="connsiteX10" fmla="*/ 2771036 w 5542101"/>
                <a:gd name="connsiteY10" fmla="*/ 3083706 h 4026674"/>
                <a:gd name="connsiteX11" fmla="*/ 2804707 w 5542101"/>
                <a:gd name="connsiteY11" fmla="*/ 3165498 h 4026674"/>
                <a:gd name="connsiteX12" fmla="*/ 3035631 w 5542101"/>
                <a:gd name="connsiteY12" fmla="*/ 3555175 h 4026674"/>
                <a:gd name="connsiteX13" fmla="*/ 3444559 w 5542101"/>
                <a:gd name="connsiteY13" fmla="*/ 3906361 h 4026674"/>
                <a:gd name="connsiteX14" fmla="*/ 3564830 w 5542101"/>
                <a:gd name="connsiteY14" fmla="*/ 4026634 h 4026674"/>
                <a:gd name="connsiteX15" fmla="*/ 3742824 w 5542101"/>
                <a:gd name="connsiteY15" fmla="*/ 3901551 h 4026674"/>
                <a:gd name="connsiteX16" fmla="*/ 3834235 w 5542101"/>
                <a:gd name="connsiteY16" fmla="*/ 3848640 h 4026674"/>
                <a:gd name="connsiteX17" fmla="*/ 3949697 w 5542101"/>
                <a:gd name="connsiteY17" fmla="*/ 3675447 h 4026674"/>
                <a:gd name="connsiteX18" fmla="*/ 4175802 w 5542101"/>
                <a:gd name="connsiteY18" fmla="*/ 3584035 h 4026674"/>
                <a:gd name="connsiteX19" fmla="*/ 4195052 w 5542101"/>
                <a:gd name="connsiteY19" fmla="*/ 3425282 h 4026674"/>
                <a:gd name="connsiteX20" fmla="*/ 4358616 w 5542101"/>
                <a:gd name="connsiteY20" fmla="*/ 3232849 h 4026674"/>
                <a:gd name="connsiteX21" fmla="*/ 4555859 w 5542101"/>
                <a:gd name="connsiteY21" fmla="*/ 3059656 h 4026674"/>
                <a:gd name="connsiteX22" fmla="*/ 4608780 w 5542101"/>
                <a:gd name="connsiteY22" fmla="*/ 2872032 h 4026674"/>
                <a:gd name="connsiteX23" fmla="*/ 4907055 w 5542101"/>
                <a:gd name="connsiteY23" fmla="*/ 2775820 h 4026674"/>
                <a:gd name="connsiteX24" fmla="*/ 5065809 w 5542101"/>
                <a:gd name="connsiteY24" fmla="*/ 2597817 h 4026674"/>
                <a:gd name="connsiteX25" fmla="*/ 5210141 w 5542101"/>
                <a:gd name="connsiteY25" fmla="*/ 2713279 h 4026674"/>
                <a:gd name="connsiteX26" fmla="*/ 5311163 w 5542101"/>
                <a:gd name="connsiteY26" fmla="*/ 2578567 h 4026674"/>
                <a:gd name="connsiteX27" fmla="*/ 5417005 w 5542101"/>
                <a:gd name="connsiteY27" fmla="*/ 2506406 h 4026674"/>
                <a:gd name="connsiteX28" fmla="*/ 5537277 w 5542101"/>
                <a:gd name="connsiteY28" fmla="*/ 2400573 h 4026674"/>
                <a:gd name="connsiteX29" fmla="*/ 5542087 w 5542101"/>
                <a:gd name="connsiteY29" fmla="*/ 1890624 h 4026674"/>
                <a:gd name="connsiteX30" fmla="*/ 4897435 w 5542101"/>
                <a:gd name="connsiteY30" fmla="*/ 1669320 h 4026674"/>
                <a:gd name="connsiteX31" fmla="*/ 3997799 w 5542101"/>
                <a:gd name="connsiteY31" fmla="*/ 1929105 h 4026674"/>
                <a:gd name="connsiteX32" fmla="*/ 2833577 w 5542101"/>
                <a:gd name="connsiteY32" fmla="*/ 1318124 h 4026674"/>
                <a:gd name="connsiteX33" fmla="*/ 2015732 w 5542101"/>
                <a:gd name="connsiteY33" fmla="*/ 1371045 h 4026674"/>
                <a:gd name="connsiteX34" fmla="*/ 2068653 w 5542101"/>
                <a:gd name="connsiteY34" fmla="*/ 914016 h 4026674"/>
                <a:gd name="connsiteX35" fmla="*/ 471453 w 5542101"/>
                <a:gd name="connsiteY35" fmla="*/ -41 h 4026674"/>
                <a:gd name="connsiteX36" fmla="*/ 57716 w 5542101"/>
                <a:gd name="connsiteY36" fmla="*/ 211633 h 402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542101" h="4026674">
                  <a:moveTo>
                    <a:pt x="57716" y="211633"/>
                  </a:moveTo>
                  <a:lnTo>
                    <a:pt x="-15" y="317475"/>
                  </a:lnTo>
                  <a:lnTo>
                    <a:pt x="134687" y="442557"/>
                  </a:lnTo>
                  <a:lnTo>
                    <a:pt x="442583" y="639801"/>
                  </a:lnTo>
                  <a:lnTo>
                    <a:pt x="226099" y="1053529"/>
                  </a:lnTo>
                  <a:lnTo>
                    <a:pt x="774529" y="1457646"/>
                  </a:lnTo>
                  <a:lnTo>
                    <a:pt x="784149" y="1630829"/>
                  </a:lnTo>
                  <a:lnTo>
                    <a:pt x="2164865" y="1885804"/>
                  </a:lnTo>
                  <a:lnTo>
                    <a:pt x="2905739" y="2313972"/>
                  </a:lnTo>
                  <a:lnTo>
                    <a:pt x="3391637" y="2679599"/>
                  </a:lnTo>
                  <a:lnTo>
                    <a:pt x="2771036" y="3083706"/>
                  </a:lnTo>
                  <a:lnTo>
                    <a:pt x="2804707" y="3165498"/>
                  </a:lnTo>
                  <a:lnTo>
                    <a:pt x="3035631" y="3555175"/>
                  </a:lnTo>
                  <a:lnTo>
                    <a:pt x="3444559" y="3906361"/>
                  </a:lnTo>
                  <a:lnTo>
                    <a:pt x="3564830" y="4026634"/>
                  </a:lnTo>
                  <a:lnTo>
                    <a:pt x="3742824" y="3901551"/>
                  </a:lnTo>
                  <a:cubicBezTo>
                    <a:pt x="3742824" y="3901551"/>
                    <a:pt x="3757264" y="3911181"/>
                    <a:pt x="3834235" y="3848640"/>
                  </a:cubicBezTo>
                  <a:cubicBezTo>
                    <a:pt x="3911207" y="3786099"/>
                    <a:pt x="3853476" y="3723558"/>
                    <a:pt x="3949697" y="3675447"/>
                  </a:cubicBezTo>
                  <a:cubicBezTo>
                    <a:pt x="4045910" y="3627336"/>
                    <a:pt x="4127691" y="3665827"/>
                    <a:pt x="4175802" y="3584035"/>
                  </a:cubicBezTo>
                  <a:cubicBezTo>
                    <a:pt x="4223913" y="3502254"/>
                    <a:pt x="4166182" y="3531124"/>
                    <a:pt x="4195052" y="3425282"/>
                  </a:cubicBezTo>
                  <a:cubicBezTo>
                    <a:pt x="4223913" y="3319441"/>
                    <a:pt x="4291264" y="3290580"/>
                    <a:pt x="4358616" y="3232849"/>
                  </a:cubicBezTo>
                  <a:cubicBezTo>
                    <a:pt x="4425967" y="3175118"/>
                    <a:pt x="4546239" y="3170307"/>
                    <a:pt x="4555859" y="3059656"/>
                  </a:cubicBezTo>
                  <a:cubicBezTo>
                    <a:pt x="4565479" y="2949004"/>
                    <a:pt x="4531809" y="2934573"/>
                    <a:pt x="4608780" y="2872032"/>
                  </a:cubicBezTo>
                  <a:cubicBezTo>
                    <a:pt x="4685751" y="2809491"/>
                    <a:pt x="4815644" y="2828732"/>
                    <a:pt x="4907055" y="2775820"/>
                  </a:cubicBezTo>
                  <a:cubicBezTo>
                    <a:pt x="4998457" y="2722899"/>
                    <a:pt x="5022518" y="2621868"/>
                    <a:pt x="5065809" y="2597817"/>
                  </a:cubicBezTo>
                  <a:cubicBezTo>
                    <a:pt x="5109109" y="2573757"/>
                    <a:pt x="5157220" y="2775820"/>
                    <a:pt x="5210141" y="2713279"/>
                  </a:cubicBezTo>
                  <a:cubicBezTo>
                    <a:pt x="5263052" y="2650738"/>
                    <a:pt x="5287112" y="2617058"/>
                    <a:pt x="5311163" y="2578567"/>
                  </a:cubicBezTo>
                  <a:cubicBezTo>
                    <a:pt x="5335223" y="2540086"/>
                    <a:pt x="5368894" y="2554516"/>
                    <a:pt x="5417005" y="2506406"/>
                  </a:cubicBezTo>
                  <a:cubicBezTo>
                    <a:pt x="5465116" y="2458304"/>
                    <a:pt x="5561328" y="2482355"/>
                    <a:pt x="5537277" y="2400573"/>
                  </a:cubicBezTo>
                  <a:cubicBezTo>
                    <a:pt x="5513217" y="2318782"/>
                    <a:pt x="5542087" y="1890624"/>
                    <a:pt x="5542087" y="1890624"/>
                  </a:cubicBezTo>
                  <a:lnTo>
                    <a:pt x="4897435" y="1669320"/>
                  </a:lnTo>
                  <a:lnTo>
                    <a:pt x="3997799" y="1929105"/>
                  </a:lnTo>
                  <a:lnTo>
                    <a:pt x="2833577" y="1318124"/>
                  </a:lnTo>
                  <a:lnTo>
                    <a:pt x="2015732" y="1371045"/>
                  </a:lnTo>
                  <a:lnTo>
                    <a:pt x="2068653" y="914016"/>
                  </a:lnTo>
                  <a:lnTo>
                    <a:pt x="471453" y="-41"/>
                  </a:lnTo>
                  <a:lnTo>
                    <a:pt x="57716" y="211633"/>
                  </a:lnTo>
                  <a:close/>
                </a:path>
              </a:pathLst>
            </a:custGeom>
            <a:solidFill>
              <a:srgbClr val="2A7FFF"/>
            </a:solidFill>
            <a:ln w="9525" cap="flat">
              <a:solidFill>
                <a:srgbClr val="0055D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559F5E3-ED6E-036B-E199-CC78B4271CAF}"/>
                </a:ext>
              </a:extLst>
            </p:cNvPr>
            <p:cNvSpPr/>
            <p:nvPr/>
          </p:nvSpPr>
          <p:spPr>
            <a:xfrm>
              <a:off x="6475753" y="3343399"/>
              <a:ext cx="294309" cy="192442"/>
            </a:xfrm>
            <a:custGeom>
              <a:avLst/>
              <a:gdLst>
                <a:gd name="connsiteX0" fmla="*/ 294294 w 294309"/>
                <a:gd name="connsiteY0" fmla="*/ 192402 h 192442"/>
                <a:gd name="connsiteX1" fmla="*/ 838 w 294309"/>
                <a:gd name="connsiteY1" fmla="*/ 120231 h 192442"/>
                <a:gd name="connsiteX2" fmla="*/ 294294 w 294309"/>
                <a:gd name="connsiteY2" fmla="*/ -41 h 192442"/>
                <a:gd name="connsiteX3" fmla="*/ 294294 w 294309"/>
                <a:gd name="connsiteY3" fmla="*/ 192402 h 19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309" h="192442">
                  <a:moveTo>
                    <a:pt x="294294" y="192402"/>
                  </a:moveTo>
                  <a:cubicBezTo>
                    <a:pt x="294294" y="192402"/>
                    <a:pt x="20079" y="192402"/>
                    <a:pt x="838" y="120231"/>
                  </a:cubicBezTo>
                  <a:cubicBezTo>
                    <a:pt x="-18412" y="48070"/>
                    <a:pt x="294294" y="-41"/>
                    <a:pt x="294294" y="-41"/>
                  </a:cubicBezTo>
                  <a:lnTo>
                    <a:pt x="294294" y="192402"/>
                  </a:lnTo>
                  <a:close/>
                </a:path>
              </a:pathLst>
            </a:custGeom>
            <a:solidFill>
              <a:srgbClr val="FFE680"/>
            </a:solidFill>
            <a:ln w="9525" cap="flat">
              <a:solidFill>
                <a:srgbClr val="D4AA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4303348-CFC8-EB42-B38A-9D37E507641F}"/>
                </a:ext>
              </a:extLst>
            </p:cNvPr>
            <p:cNvSpPr/>
            <p:nvPr/>
          </p:nvSpPr>
          <p:spPr>
            <a:xfrm>
              <a:off x="3990603" y="1021216"/>
              <a:ext cx="1606692" cy="1095373"/>
            </a:xfrm>
            <a:custGeom>
              <a:avLst/>
              <a:gdLst>
                <a:gd name="connsiteX0" fmla="*/ 1039 w 1606692"/>
                <a:gd name="connsiteY0" fmla="*/ 306119 h 1095373"/>
                <a:gd name="connsiteX1" fmla="*/ 62266 w 1606692"/>
                <a:gd name="connsiteY1" fmla="*/ 217673 h 1095373"/>
                <a:gd name="connsiteX2" fmla="*/ 245965 w 1606692"/>
                <a:gd name="connsiteY2" fmla="*/ 20369 h 1095373"/>
                <a:gd name="connsiteX3" fmla="*/ 279979 w 1606692"/>
                <a:gd name="connsiteY3" fmla="*/ -41 h 1095373"/>
                <a:gd name="connsiteX4" fmla="*/ 450076 w 1606692"/>
                <a:gd name="connsiteY4" fmla="*/ 129226 h 1095373"/>
                <a:gd name="connsiteX5" fmla="*/ 531715 w 1606692"/>
                <a:gd name="connsiteY5" fmla="*/ 272101 h 1095373"/>
                <a:gd name="connsiteX6" fmla="*/ 776641 w 1606692"/>
                <a:gd name="connsiteY6" fmla="*/ 367351 h 1095373"/>
                <a:gd name="connsiteX7" fmla="*/ 899104 w 1606692"/>
                <a:gd name="connsiteY7" fmla="*/ 476209 h 1095373"/>
                <a:gd name="connsiteX8" fmla="*/ 1055590 w 1606692"/>
                <a:gd name="connsiteY8" fmla="*/ 523834 h 1095373"/>
                <a:gd name="connsiteX9" fmla="*/ 1082803 w 1606692"/>
                <a:gd name="connsiteY9" fmla="*/ 571457 h 1095373"/>
                <a:gd name="connsiteX10" fmla="*/ 1184854 w 1606692"/>
                <a:gd name="connsiteY10" fmla="*/ 802781 h 1095373"/>
                <a:gd name="connsiteX11" fmla="*/ 1314127 w 1606692"/>
                <a:gd name="connsiteY11" fmla="*/ 850406 h 1095373"/>
                <a:gd name="connsiteX12" fmla="*/ 1504627 w 1606692"/>
                <a:gd name="connsiteY12" fmla="*/ 979670 h 1095373"/>
                <a:gd name="connsiteX13" fmla="*/ 1606678 w 1606692"/>
                <a:gd name="connsiteY13" fmla="*/ 1047707 h 1095373"/>
                <a:gd name="connsiteX14" fmla="*/ 1395766 w 1606692"/>
                <a:gd name="connsiteY14" fmla="*/ 1095332 h 1095373"/>
                <a:gd name="connsiteX15" fmla="*/ 1178053 w 1606692"/>
                <a:gd name="connsiteY15" fmla="*/ 1095332 h 1095373"/>
                <a:gd name="connsiteX16" fmla="*/ 967141 w 1606692"/>
                <a:gd name="connsiteY16" fmla="*/ 1013693 h 1095373"/>
                <a:gd name="connsiteX17" fmla="*/ 790252 w 1606692"/>
                <a:gd name="connsiteY17" fmla="*/ 972869 h 1095373"/>
                <a:gd name="connsiteX18" fmla="*/ 416053 w 1606692"/>
                <a:gd name="connsiteY18" fmla="*/ 700730 h 1095373"/>
                <a:gd name="connsiteX19" fmla="*/ 123502 w 1606692"/>
                <a:gd name="connsiteY19" fmla="*/ 591869 h 1095373"/>
                <a:gd name="connsiteX20" fmla="*/ 1039 w 1606692"/>
                <a:gd name="connsiteY20" fmla="*/ 306119 h 109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06692" h="1095373">
                  <a:moveTo>
                    <a:pt x="1039" y="306119"/>
                  </a:moveTo>
                  <a:lnTo>
                    <a:pt x="62266" y="217673"/>
                  </a:lnTo>
                  <a:lnTo>
                    <a:pt x="245965" y="20369"/>
                  </a:lnTo>
                  <a:lnTo>
                    <a:pt x="279979" y="-41"/>
                  </a:lnTo>
                  <a:lnTo>
                    <a:pt x="450076" y="129226"/>
                  </a:lnTo>
                  <a:lnTo>
                    <a:pt x="531715" y="272101"/>
                  </a:lnTo>
                  <a:lnTo>
                    <a:pt x="776641" y="367351"/>
                  </a:lnTo>
                  <a:lnTo>
                    <a:pt x="899104" y="476209"/>
                  </a:lnTo>
                  <a:lnTo>
                    <a:pt x="1055590" y="523834"/>
                  </a:lnTo>
                  <a:lnTo>
                    <a:pt x="1082803" y="571457"/>
                  </a:lnTo>
                  <a:lnTo>
                    <a:pt x="1184854" y="802781"/>
                  </a:lnTo>
                  <a:lnTo>
                    <a:pt x="1314127" y="850406"/>
                  </a:lnTo>
                  <a:lnTo>
                    <a:pt x="1504627" y="979670"/>
                  </a:lnTo>
                  <a:lnTo>
                    <a:pt x="1606678" y="1047707"/>
                  </a:lnTo>
                  <a:lnTo>
                    <a:pt x="1395766" y="1095332"/>
                  </a:lnTo>
                  <a:lnTo>
                    <a:pt x="1178053" y="1095332"/>
                  </a:lnTo>
                  <a:lnTo>
                    <a:pt x="967141" y="1013693"/>
                  </a:lnTo>
                  <a:lnTo>
                    <a:pt x="790252" y="972869"/>
                  </a:lnTo>
                  <a:lnTo>
                    <a:pt x="416053" y="700730"/>
                  </a:lnTo>
                  <a:cubicBezTo>
                    <a:pt x="416053" y="700730"/>
                    <a:pt x="137104" y="625883"/>
                    <a:pt x="123502" y="591869"/>
                  </a:cubicBezTo>
                  <a:cubicBezTo>
                    <a:pt x="109891" y="557855"/>
                    <a:pt x="-12572" y="319726"/>
                    <a:pt x="1039" y="306119"/>
                  </a:cubicBezTo>
                  <a:close/>
                </a:path>
              </a:pathLst>
            </a:custGeom>
            <a:solidFill>
              <a:srgbClr val="552200"/>
            </a:solidFill>
            <a:ln w="9525" cap="flat">
              <a:solidFill>
                <a:srgbClr val="2B11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858C6B7-C344-FB8C-3C27-51BC882E388D}"/>
                </a:ext>
              </a:extLst>
            </p:cNvPr>
            <p:cNvSpPr/>
            <p:nvPr/>
          </p:nvSpPr>
          <p:spPr>
            <a:xfrm>
              <a:off x="3263672" y="1164091"/>
              <a:ext cx="1251860" cy="857248"/>
            </a:xfrm>
            <a:custGeom>
              <a:avLst/>
              <a:gdLst>
                <a:gd name="connsiteX0" fmla="*/ -15 w 1251860"/>
                <a:gd name="connsiteY0" fmla="*/ 639494 h 857248"/>
                <a:gd name="connsiteX1" fmla="*/ 81628 w 1251860"/>
                <a:gd name="connsiteY1" fmla="*/ 483008 h 857248"/>
                <a:gd name="connsiteX2" fmla="*/ 244910 w 1251860"/>
                <a:gd name="connsiteY2" fmla="*/ 374155 h 857248"/>
                <a:gd name="connsiteX3" fmla="*/ 353771 w 1251860"/>
                <a:gd name="connsiteY3" fmla="*/ 483008 h 857248"/>
                <a:gd name="connsiteX4" fmla="*/ 428609 w 1251860"/>
                <a:gd name="connsiteY4" fmla="*/ 258494 h 857248"/>
                <a:gd name="connsiteX5" fmla="*/ 469433 w 1251860"/>
                <a:gd name="connsiteY5" fmla="*/ 61191 h 857248"/>
                <a:gd name="connsiteX6" fmla="*/ 639521 w 1251860"/>
                <a:gd name="connsiteY6" fmla="*/ -41 h 857248"/>
                <a:gd name="connsiteX7" fmla="*/ 796007 w 1251860"/>
                <a:gd name="connsiteY7" fmla="*/ 142834 h 857248"/>
                <a:gd name="connsiteX8" fmla="*/ 945683 w 1251860"/>
                <a:gd name="connsiteY8" fmla="*/ 258494 h 857248"/>
                <a:gd name="connsiteX9" fmla="*/ 1129382 w 1251860"/>
                <a:gd name="connsiteY9" fmla="*/ 517031 h 857248"/>
                <a:gd name="connsiteX10" fmla="*/ 1251845 w 1251860"/>
                <a:gd name="connsiteY10" fmla="*/ 857207 h 857248"/>
                <a:gd name="connsiteX11" fmla="*/ 986507 w 1251860"/>
                <a:gd name="connsiteY11" fmla="*/ 802781 h 857248"/>
                <a:gd name="connsiteX12" fmla="*/ 836822 w 1251860"/>
                <a:gd name="connsiteY12" fmla="*/ 721133 h 857248"/>
                <a:gd name="connsiteX13" fmla="*/ 666734 w 1251860"/>
                <a:gd name="connsiteY13" fmla="*/ 639494 h 857248"/>
                <a:gd name="connsiteX14" fmla="*/ 530660 w 1251860"/>
                <a:gd name="connsiteY14" fmla="*/ 591869 h 857248"/>
                <a:gd name="connsiteX15" fmla="*/ 210896 w 1251860"/>
                <a:gd name="connsiteY15" fmla="*/ 646295 h 857248"/>
                <a:gd name="connsiteX16" fmla="*/ -15 w 1251860"/>
                <a:gd name="connsiteY16" fmla="*/ 639494 h 85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51860" h="857248">
                  <a:moveTo>
                    <a:pt x="-15" y="639494"/>
                  </a:moveTo>
                  <a:lnTo>
                    <a:pt x="81628" y="483008"/>
                  </a:lnTo>
                  <a:lnTo>
                    <a:pt x="244910" y="374155"/>
                  </a:lnTo>
                  <a:lnTo>
                    <a:pt x="353771" y="483008"/>
                  </a:lnTo>
                  <a:lnTo>
                    <a:pt x="428609" y="258494"/>
                  </a:lnTo>
                  <a:lnTo>
                    <a:pt x="469433" y="61191"/>
                  </a:lnTo>
                  <a:lnTo>
                    <a:pt x="639521" y="-41"/>
                  </a:lnTo>
                  <a:lnTo>
                    <a:pt x="796007" y="142834"/>
                  </a:lnTo>
                  <a:lnTo>
                    <a:pt x="945683" y="258494"/>
                  </a:lnTo>
                  <a:lnTo>
                    <a:pt x="1129382" y="517031"/>
                  </a:lnTo>
                  <a:lnTo>
                    <a:pt x="1251845" y="857207"/>
                  </a:lnTo>
                  <a:lnTo>
                    <a:pt x="986507" y="802781"/>
                  </a:lnTo>
                  <a:lnTo>
                    <a:pt x="836822" y="721133"/>
                  </a:lnTo>
                  <a:lnTo>
                    <a:pt x="666734" y="639494"/>
                  </a:lnTo>
                  <a:lnTo>
                    <a:pt x="530660" y="591869"/>
                  </a:lnTo>
                  <a:cubicBezTo>
                    <a:pt x="530660" y="591869"/>
                    <a:pt x="265322" y="612281"/>
                    <a:pt x="210896" y="646295"/>
                  </a:cubicBezTo>
                  <a:cubicBezTo>
                    <a:pt x="156467" y="680318"/>
                    <a:pt x="-15" y="653105"/>
                    <a:pt x="-15" y="639494"/>
                  </a:cubicBezTo>
                  <a:close/>
                </a:path>
              </a:pathLst>
            </a:custGeom>
            <a:solidFill>
              <a:srgbClr val="552200"/>
            </a:solidFill>
            <a:ln w="9525" cap="flat">
              <a:solidFill>
                <a:srgbClr val="2B11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D5BAD72-A04C-9131-C17F-594AACF0149A}"/>
                </a:ext>
              </a:extLst>
            </p:cNvPr>
            <p:cNvSpPr/>
            <p:nvPr/>
          </p:nvSpPr>
          <p:spPr>
            <a:xfrm>
              <a:off x="2671762" y="1735589"/>
              <a:ext cx="721178" cy="598712"/>
            </a:xfrm>
            <a:custGeom>
              <a:avLst/>
              <a:gdLst>
                <a:gd name="connsiteX0" fmla="*/ -15 w 721178"/>
                <a:gd name="connsiteY0" fmla="*/ 408172 h 598712"/>
                <a:gd name="connsiteX1" fmla="*/ 102038 w 721178"/>
                <a:gd name="connsiteY1" fmla="*/ 326533 h 598712"/>
                <a:gd name="connsiteX2" fmla="*/ 108842 w 721178"/>
                <a:gd name="connsiteY2" fmla="*/ 285709 h 598712"/>
                <a:gd name="connsiteX3" fmla="*/ 258520 w 721178"/>
                <a:gd name="connsiteY3" fmla="*/ 61195 h 598712"/>
                <a:gd name="connsiteX4" fmla="*/ 367377 w 721178"/>
                <a:gd name="connsiteY4" fmla="*/ 74797 h 598712"/>
                <a:gd name="connsiteX5" fmla="*/ 483038 w 721178"/>
                <a:gd name="connsiteY5" fmla="*/ -41 h 598712"/>
                <a:gd name="connsiteX6" fmla="*/ 598699 w 721178"/>
                <a:gd name="connsiteY6" fmla="*/ 27172 h 598712"/>
                <a:gd name="connsiteX7" fmla="*/ 721163 w 721178"/>
                <a:gd name="connsiteY7" fmla="*/ 54385 h 598712"/>
                <a:gd name="connsiteX8" fmla="*/ 442217 w 721178"/>
                <a:gd name="connsiteY8" fmla="*/ 442195 h 598712"/>
                <a:gd name="connsiteX9" fmla="*/ 190485 w 721178"/>
                <a:gd name="connsiteY9" fmla="*/ 537445 h 598712"/>
                <a:gd name="connsiteX10" fmla="*/ 108842 w 721178"/>
                <a:gd name="connsiteY10" fmla="*/ 598672 h 598712"/>
                <a:gd name="connsiteX11" fmla="*/ 47610 w 721178"/>
                <a:gd name="connsiteY11" fmla="*/ 489820 h 598712"/>
                <a:gd name="connsiteX12" fmla="*/ -15 w 721178"/>
                <a:gd name="connsiteY12" fmla="*/ 408172 h 59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1178" h="598712">
                  <a:moveTo>
                    <a:pt x="-15" y="408172"/>
                  </a:moveTo>
                  <a:lnTo>
                    <a:pt x="102038" y="326533"/>
                  </a:lnTo>
                  <a:lnTo>
                    <a:pt x="108842" y="285709"/>
                  </a:lnTo>
                  <a:lnTo>
                    <a:pt x="258520" y="61195"/>
                  </a:lnTo>
                  <a:lnTo>
                    <a:pt x="367377" y="74797"/>
                  </a:lnTo>
                  <a:lnTo>
                    <a:pt x="483038" y="-41"/>
                  </a:lnTo>
                  <a:lnTo>
                    <a:pt x="598699" y="27172"/>
                  </a:lnTo>
                  <a:lnTo>
                    <a:pt x="721163" y="54385"/>
                  </a:lnTo>
                  <a:lnTo>
                    <a:pt x="442217" y="442195"/>
                  </a:lnTo>
                  <a:cubicBezTo>
                    <a:pt x="442217" y="442195"/>
                    <a:pt x="224502" y="537445"/>
                    <a:pt x="190485" y="537445"/>
                  </a:cubicBezTo>
                  <a:cubicBezTo>
                    <a:pt x="156467" y="537445"/>
                    <a:pt x="108842" y="598672"/>
                    <a:pt x="108842" y="598672"/>
                  </a:cubicBezTo>
                  <a:lnTo>
                    <a:pt x="47610" y="489820"/>
                  </a:lnTo>
                  <a:lnTo>
                    <a:pt x="-15" y="408172"/>
                  </a:lnTo>
                  <a:close/>
                </a:path>
              </a:pathLst>
            </a:custGeom>
            <a:solidFill>
              <a:srgbClr val="552200"/>
            </a:solidFill>
            <a:ln w="9525" cap="flat">
              <a:solidFill>
                <a:srgbClr val="2B11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6DC3883-421E-6320-05FF-DD69D1CED377}"/>
                </a:ext>
              </a:extLst>
            </p:cNvPr>
            <p:cNvSpPr/>
            <p:nvPr/>
          </p:nvSpPr>
          <p:spPr>
            <a:xfrm>
              <a:off x="2794226" y="1579112"/>
              <a:ext cx="1707695" cy="1183814"/>
            </a:xfrm>
            <a:custGeom>
              <a:avLst/>
              <a:gdLst>
                <a:gd name="connsiteX0" fmla="*/ -15 w 1707695"/>
                <a:gd name="connsiteY0" fmla="*/ 761959 h 1183814"/>
                <a:gd name="connsiteX1" fmla="*/ 88431 w 1707695"/>
                <a:gd name="connsiteY1" fmla="*/ 605473 h 1183814"/>
                <a:gd name="connsiteX2" fmla="*/ 176878 w 1707695"/>
                <a:gd name="connsiteY2" fmla="*/ 523834 h 1183814"/>
                <a:gd name="connsiteX3" fmla="*/ 340163 w 1707695"/>
                <a:gd name="connsiteY3" fmla="*/ 353736 h 1183814"/>
                <a:gd name="connsiteX4" fmla="*/ 551075 w 1707695"/>
                <a:gd name="connsiteY4" fmla="*/ 265297 h 1183814"/>
                <a:gd name="connsiteX5" fmla="*/ 741578 w 1707695"/>
                <a:gd name="connsiteY5" fmla="*/ 74797 h 1183814"/>
                <a:gd name="connsiteX6" fmla="*/ 877643 w 1707695"/>
                <a:gd name="connsiteY6" fmla="*/ 102010 h 1183814"/>
                <a:gd name="connsiteX7" fmla="*/ 938879 w 1707695"/>
                <a:gd name="connsiteY7" fmla="*/ -41 h 1183814"/>
                <a:gd name="connsiteX8" fmla="*/ 1074953 w 1707695"/>
                <a:gd name="connsiteY8" fmla="*/ 149635 h 1183814"/>
                <a:gd name="connsiteX9" fmla="*/ 1245041 w 1707695"/>
                <a:gd name="connsiteY9" fmla="*/ 238084 h 1183814"/>
                <a:gd name="connsiteX10" fmla="*/ 1238231 w 1707695"/>
                <a:gd name="connsiteY10" fmla="*/ 346936 h 1183814"/>
                <a:gd name="connsiteX11" fmla="*/ 1510379 w 1707695"/>
                <a:gd name="connsiteY11" fmla="*/ 469398 h 1183814"/>
                <a:gd name="connsiteX12" fmla="*/ 1707680 w 1707695"/>
                <a:gd name="connsiteY12" fmla="*/ 680311 h 1183814"/>
                <a:gd name="connsiteX13" fmla="*/ 1680467 w 1707695"/>
                <a:gd name="connsiteY13" fmla="*/ 775561 h 1183814"/>
                <a:gd name="connsiteX14" fmla="*/ 1585217 w 1707695"/>
                <a:gd name="connsiteY14" fmla="*/ 789172 h 1183814"/>
                <a:gd name="connsiteX15" fmla="*/ 1523981 w 1707695"/>
                <a:gd name="connsiteY15" fmla="*/ 952459 h 1183814"/>
                <a:gd name="connsiteX16" fmla="*/ 1435541 w 1707695"/>
                <a:gd name="connsiteY16" fmla="*/ 1047709 h 1183814"/>
                <a:gd name="connsiteX17" fmla="*/ 1000106 w 1707695"/>
                <a:gd name="connsiteY17" fmla="*/ 986473 h 1183814"/>
                <a:gd name="connsiteX18" fmla="*/ 864041 w 1707695"/>
                <a:gd name="connsiteY18" fmla="*/ 945648 h 1183814"/>
                <a:gd name="connsiteX19" fmla="*/ 755180 w 1707695"/>
                <a:gd name="connsiteY19" fmla="*/ 1006885 h 1183814"/>
                <a:gd name="connsiteX20" fmla="*/ 653128 w 1707695"/>
                <a:gd name="connsiteY20" fmla="*/ 1122547 h 1183814"/>
                <a:gd name="connsiteX21" fmla="*/ 544271 w 1707695"/>
                <a:gd name="connsiteY21" fmla="*/ 1183774 h 1183814"/>
                <a:gd name="connsiteX22" fmla="*/ 401396 w 1707695"/>
                <a:gd name="connsiteY22" fmla="*/ 1156561 h 1183814"/>
                <a:gd name="connsiteX23" fmla="*/ 360575 w 1707695"/>
                <a:gd name="connsiteY23" fmla="*/ 1088524 h 1183814"/>
                <a:gd name="connsiteX24" fmla="*/ 258521 w 1707695"/>
                <a:gd name="connsiteY24" fmla="*/ 1095334 h 1183814"/>
                <a:gd name="connsiteX25" fmla="*/ 170075 w 1707695"/>
                <a:gd name="connsiteY25" fmla="*/ 972861 h 1183814"/>
                <a:gd name="connsiteX26" fmla="*/ 81628 w 1707695"/>
                <a:gd name="connsiteY26" fmla="*/ 925236 h 1183814"/>
                <a:gd name="connsiteX27" fmla="*/ -15 w 1707695"/>
                <a:gd name="connsiteY27" fmla="*/ 761959 h 118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07695" h="1183814">
                  <a:moveTo>
                    <a:pt x="-15" y="761959"/>
                  </a:moveTo>
                  <a:lnTo>
                    <a:pt x="88431" y="605473"/>
                  </a:lnTo>
                  <a:lnTo>
                    <a:pt x="176878" y="523834"/>
                  </a:lnTo>
                  <a:lnTo>
                    <a:pt x="340163" y="353736"/>
                  </a:lnTo>
                  <a:lnTo>
                    <a:pt x="551075" y="265297"/>
                  </a:lnTo>
                  <a:lnTo>
                    <a:pt x="741578" y="74797"/>
                  </a:lnTo>
                  <a:lnTo>
                    <a:pt x="877643" y="102010"/>
                  </a:lnTo>
                  <a:lnTo>
                    <a:pt x="938879" y="-41"/>
                  </a:lnTo>
                  <a:lnTo>
                    <a:pt x="1074953" y="149635"/>
                  </a:lnTo>
                  <a:lnTo>
                    <a:pt x="1245041" y="238084"/>
                  </a:lnTo>
                  <a:lnTo>
                    <a:pt x="1238231" y="346936"/>
                  </a:lnTo>
                  <a:lnTo>
                    <a:pt x="1510379" y="469398"/>
                  </a:lnTo>
                  <a:lnTo>
                    <a:pt x="1707680" y="680311"/>
                  </a:lnTo>
                  <a:lnTo>
                    <a:pt x="1680467" y="775561"/>
                  </a:lnTo>
                  <a:lnTo>
                    <a:pt x="1585217" y="789172"/>
                  </a:lnTo>
                  <a:lnTo>
                    <a:pt x="1523981" y="952459"/>
                  </a:lnTo>
                  <a:lnTo>
                    <a:pt x="1435541" y="1047709"/>
                  </a:lnTo>
                  <a:lnTo>
                    <a:pt x="1000106" y="986473"/>
                  </a:lnTo>
                  <a:lnTo>
                    <a:pt x="864041" y="945648"/>
                  </a:lnTo>
                  <a:lnTo>
                    <a:pt x="755180" y="1006885"/>
                  </a:lnTo>
                  <a:lnTo>
                    <a:pt x="653128" y="1122547"/>
                  </a:lnTo>
                  <a:lnTo>
                    <a:pt x="544271" y="1183774"/>
                  </a:lnTo>
                  <a:lnTo>
                    <a:pt x="401396" y="1156561"/>
                  </a:lnTo>
                  <a:lnTo>
                    <a:pt x="360575" y="1088524"/>
                  </a:lnTo>
                  <a:lnTo>
                    <a:pt x="258521" y="1095334"/>
                  </a:lnTo>
                  <a:lnTo>
                    <a:pt x="170075" y="972861"/>
                  </a:lnTo>
                  <a:lnTo>
                    <a:pt x="81628" y="925236"/>
                  </a:lnTo>
                  <a:lnTo>
                    <a:pt x="-15" y="761959"/>
                  </a:lnTo>
                  <a:close/>
                </a:path>
              </a:pathLst>
            </a:custGeom>
            <a:solidFill>
              <a:srgbClr val="552200"/>
            </a:solidFill>
            <a:ln w="9525" cap="flat">
              <a:solidFill>
                <a:srgbClr val="2B11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7FBD82F0-7C43-F351-EFE7-21C38C839057}"/>
                </a:ext>
              </a:extLst>
            </p:cNvPr>
            <p:cNvSpPr/>
            <p:nvPr/>
          </p:nvSpPr>
          <p:spPr>
            <a:xfrm>
              <a:off x="2937101" y="1905677"/>
              <a:ext cx="591908" cy="496662"/>
            </a:xfrm>
            <a:custGeom>
              <a:avLst/>
              <a:gdLst>
                <a:gd name="connsiteX0" fmla="*/ 95235 w 591908"/>
                <a:gd name="connsiteY0" fmla="*/ 122422 h 496662"/>
                <a:gd name="connsiteX1" fmla="*/ 204092 w 591908"/>
                <a:gd name="connsiteY1" fmla="*/ -41 h 496662"/>
                <a:gd name="connsiteX2" fmla="*/ 374181 w 591908"/>
                <a:gd name="connsiteY2" fmla="*/ 81607 h 496662"/>
                <a:gd name="connsiteX3" fmla="*/ 530664 w 591908"/>
                <a:gd name="connsiteY3" fmla="*/ 136033 h 496662"/>
                <a:gd name="connsiteX4" fmla="*/ 591893 w 591908"/>
                <a:gd name="connsiteY4" fmla="*/ 258496 h 496662"/>
                <a:gd name="connsiteX5" fmla="*/ 455825 w 591908"/>
                <a:gd name="connsiteY5" fmla="*/ 299320 h 496662"/>
                <a:gd name="connsiteX6" fmla="*/ 312950 w 591908"/>
                <a:gd name="connsiteY6" fmla="*/ 190459 h 496662"/>
                <a:gd name="connsiteX7" fmla="*/ 333360 w 591908"/>
                <a:gd name="connsiteY7" fmla="*/ 333334 h 496662"/>
                <a:gd name="connsiteX8" fmla="*/ 401396 w 591908"/>
                <a:gd name="connsiteY8" fmla="*/ 442195 h 496662"/>
                <a:gd name="connsiteX9" fmla="*/ 299342 w 591908"/>
                <a:gd name="connsiteY9" fmla="*/ 496621 h 496662"/>
                <a:gd name="connsiteX10" fmla="*/ 197288 w 591908"/>
                <a:gd name="connsiteY10" fmla="*/ 408172 h 496662"/>
                <a:gd name="connsiteX11" fmla="*/ 251717 w 591908"/>
                <a:gd name="connsiteY11" fmla="*/ 326533 h 496662"/>
                <a:gd name="connsiteX12" fmla="*/ 217700 w 591908"/>
                <a:gd name="connsiteY12" fmla="*/ 170047 h 496662"/>
                <a:gd name="connsiteX13" fmla="*/ 81628 w 591908"/>
                <a:gd name="connsiteY13" fmla="*/ 197269 h 496662"/>
                <a:gd name="connsiteX14" fmla="*/ -15 w 591908"/>
                <a:gd name="connsiteY14" fmla="*/ 251695 h 496662"/>
                <a:gd name="connsiteX15" fmla="*/ 95235 w 591908"/>
                <a:gd name="connsiteY15" fmla="*/ 122422 h 49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1908" h="496662">
                  <a:moveTo>
                    <a:pt x="95235" y="122422"/>
                  </a:moveTo>
                  <a:lnTo>
                    <a:pt x="204092" y="-41"/>
                  </a:lnTo>
                  <a:lnTo>
                    <a:pt x="374181" y="81607"/>
                  </a:lnTo>
                  <a:lnTo>
                    <a:pt x="530664" y="136033"/>
                  </a:lnTo>
                  <a:lnTo>
                    <a:pt x="591893" y="258496"/>
                  </a:lnTo>
                  <a:lnTo>
                    <a:pt x="455825" y="299320"/>
                  </a:lnTo>
                  <a:lnTo>
                    <a:pt x="312950" y="190459"/>
                  </a:lnTo>
                  <a:lnTo>
                    <a:pt x="333360" y="333334"/>
                  </a:lnTo>
                  <a:lnTo>
                    <a:pt x="401396" y="442195"/>
                  </a:lnTo>
                  <a:lnTo>
                    <a:pt x="299342" y="496621"/>
                  </a:lnTo>
                  <a:lnTo>
                    <a:pt x="197288" y="408172"/>
                  </a:lnTo>
                  <a:lnTo>
                    <a:pt x="251717" y="326533"/>
                  </a:lnTo>
                  <a:lnTo>
                    <a:pt x="217700" y="170047"/>
                  </a:lnTo>
                  <a:lnTo>
                    <a:pt x="81628" y="197269"/>
                  </a:lnTo>
                  <a:lnTo>
                    <a:pt x="-15" y="251695"/>
                  </a:lnTo>
                  <a:lnTo>
                    <a:pt x="95235" y="122422"/>
                  </a:lnTo>
                  <a:close/>
                </a:path>
              </a:pathLst>
            </a:custGeom>
            <a:solidFill>
              <a:srgbClr val="AFC6E9"/>
            </a:solidFill>
            <a:ln w="9525" cap="flat">
              <a:solidFill>
                <a:srgbClr val="2B11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0EE5689-6BA5-4955-00E9-4CC0B4B93190}"/>
                </a:ext>
              </a:extLst>
            </p:cNvPr>
            <p:cNvSpPr/>
            <p:nvPr/>
          </p:nvSpPr>
          <p:spPr>
            <a:xfrm>
              <a:off x="3413351" y="1551894"/>
              <a:ext cx="530681" cy="530680"/>
            </a:xfrm>
            <a:custGeom>
              <a:avLst/>
              <a:gdLst>
                <a:gd name="connsiteX0" fmla="*/ -15 w 530681"/>
                <a:gd name="connsiteY0" fmla="*/ 210866 h 530680"/>
                <a:gd name="connsiteX1" fmla="*/ 210893 w 530681"/>
                <a:gd name="connsiteY1" fmla="*/ 142829 h 530680"/>
                <a:gd name="connsiteX2" fmla="*/ 251717 w 530681"/>
                <a:gd name="connsiteY2" fmla="*/ 33977 h 530680"/>
                <a:gd name="connsiteX3" fmla="*/ 306143 w 530681"/>
                <a:gd name="connsiteY3" fmla="*/ -41 h 530680"/>
                <a:gd name="connsiteX4" fmla="*/ 408203 w 530681"/>
                <a:gd name="connsiteY4" fmla="*/ 136028 h 530680"/>
                <a:gd name="connsiteX5" fmla="*/ 496643 w 530681"/>
                <a:gd name="connsiteY5" fmla="*/ 210866 h 530680"/>
                <a:gd name="connsiteX6" fmla="*/ 449018 w 530681"/>
                <a:gd name="connsiteY6" fmla="*/ 326528 h 530680"/>
                <a:gd name="connsiteX7" fmla="*/ 353768 w 530681"/>
                <a:gd name="connsiteY7" fmla="*/ 204065 h 530680"/>
                <a:gd name="connsiteX8" fmla="*/ 340166 w 530681"/>
                <a:gd name="connsiteY8" fmla="*/ 306116 h 530680"/>
                <a:gd name="connsiteX9" fmla="*/ 449018 w 530681"/>
                <a:gd name="connsiteY9" fmla="*/ 408177 h 530680"/>
                <a:gd name="connsiteX10" fmla="*/ 530666 w 530681"/>
                <a:gd name="connsiteY10" fmla="*/ 530639 h 530680"/>
                <a:gd name="connsiteX11" fmla="*/ 299342 w 530681"/>
                <a:gd name="connsiteY11" fmla="*/ 408177 h 530680"/>
                <a:gd name="connsiteX12" fmla="*/ 285731 w 530681"/>
                <a:gd name="connsiteY12" fmla="*/ 353741 h 530680"/>
                <a:gd name="connsiteX13" fmla="*/ 129254 w 530681"/>
                <a:gd name="connsiteY13" fmla="*/ 455802 h 530680"/>
                <a:gd name="connsiteX14" fmla="*/ 258518 w 530681"/>
                <a:gd name="connsiteY14" fmla="*/ 299315 h 530680"/>
                <a:gd name="connsiteX15" fmla="*/ 170078 w 530681"/>
                <a:gd name="connsiteY15" fmla="*/ 265302 h 530680"/>
                <a:gd name="connsiteX16" fmla="*/ 47610 w 530681"/>
                <a:gd name="connsiteY16" fmla="*/ 244889 h 530680"/>
                <a:gd name="connsiteX17" fmla="*/ -15 w 530681"/>
                <a:gd name="connsiteY17" fmla="*/ 210866 h 5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0681" h="530680">
                  <a:moveTo>
                    <a:pt x="-15" y="210866"/>
                  </a:moveTo>
                  <a:lnTo>
                    <a:pt x="210893" y="142829"/>
                  </a:lnTo>
                  <a:lnTo>
                    <a:pt x="251717" y="33977"/>
                  </a:lnTo>
                  <a:lnTo>
                    <a:pt x="306143" y="-41"/>
                  </a:lnTo>
                  <a:lnTo>
                    <a:pt x="408203" y="136028"/>
                  </a:lnTo>
                  <a:lnTo>
                    <a:pt x="496643" y="210866"/>
                  </a:lnTo>
                  <a:lnTo>
                    <a:pt x="449018" y="326528"/>
                  </a:lnTo>
                  <a:lnTo>
                    <a:pt x="353768" y="204065"/>
                  </a:lnTo>
                  <a:lnTo>
                    <a:pt x="340166" y="306116"/>
                  </a:lnTo>
                  <a:lnTo>
                    <a:pt x="449018" y="408177"/>
                  </a:lnTo>
                  <a:lnTo>
                    <a:pt x="530666" y="530639"/>
                  </a:lnTo>
                  <a:lnTo>
                    <a:pt x="299342" y="408177"/>
                  </a:lnTo>
                  <a:lnTo>
                    <a:pt x="285731" y="353741"/>
                  </a:lnTo>
                  <a:lnTo>
                    <a:pt x="129254" y="455802"/>
                  </a:lnTo>
                  <a:lnTo>
                    <a:pt x="258518" y="299315"/>
                  </a:lnTo>
                  <a:lnTo>
                    <a:pt x="170078" y="265302"/>
                  </a:lnTo>
                  <a:lnTo>
                    <a:pt x="47610" y="244889"/>
                  </a:lnTo>
                  <a:lnTo>
                    <a:pt x="-15" y="210866"/>
                  </a:lnTo>
                  <a:close/>
                </a:path>
              </a:pathLst>
            </a:custGeom>
            <a:solidFill>
              <a:srgbClr val="AFC6E9"/>
            </a:solidFill>
            <a:ln w="9525" cap="flat">
              <a:solidFill>
                <a:srgbClr val="2B11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CCDA70D-E6B3-78F0-FA3D-D585E24ECF7E}"/>
                </a:ext>
              </a:extLst>
            </p:cNvPr>
            <p:cNvSpPr/>
            <p:nvPr/>
          </p:nvSpPr>
          <p:spPr>
            <a:xfrm>
              <a:off x="3393766" y="1524680"/>
              <a:ext cx="210081" cy="115659"/>
            </a:xfrm>
            <a:custGeom>
              <a:avLst/>
              <a:gdLst>
                <a:gd name="connsiteX0" fmla="*/ -15 w 210081"/>
                <a:gd name="connsiteY0" fmla="*/ 87234 h 115659"/>
                <a:gd name="connsiteX1" fmla="*/ 114816 w 210081"/>
                <a:gd name="connsiteY1" fmla="*/ -41 h 115659"/>
                <a:gd name="connsiteX2" fmla="*/ 210066 w 210081"/>
                <a:gd name="connsiteY2" fmla="*/ 74794 h 115659"/>
                <a:gd name="connsiteX3" fmla="*/ 73999 w 210081"/>
                <a:gd name="connsiteY3" fmla="*/ 115618 h 115659"/>
                <a:gd name="connsiteX4" fmla="*/ -15 w 210081"/>
                <a:gd name="connsiteY4" fmla="*/ 87234 h 115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081" h="115659">
                  <a:moveTo>
                    <a:pt x="-15" y="87234"/>
                  </a:moveTo>
                  <a:lnTo>
                    <a:pt x="114816" y="-41"/>
                  </a:lnTo>
                  <a:lnTo>
                    <a:pt x="210066" y="74794"/>
                  </a:lnTo>
                  <a:lnTo>
                    <a:pt x="73999" y="115618"/>
                  </a:lnTo>
                  <a:lnTo>
                    <a:pt x="-15" y="87234"/>
                  </a:lnTo>
                  <a:close/>
                </a:path>
              </a:pathLst>
            </a:custGeom>
            <a:solidFill>
              <a:srgbClr val="AFC6E9"/>
            </a:solidFill>
            <a:ln w="9525" cap="flat">
              <a:solidFill>
                <a:srgbClr val="2B11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4A24339-4028-F781-66C6-C362F0B941E2}"/>
                </a:ext>
              </a:extLst>
            </p:cNvPr>
            <p:cNvSpPr/>
            <p:nvPr/>
          </p:nvSpPr>
          <p:spPr>
            <a:xfrm>
              <a:off x="3644671" y="1136876"/>
              <a:ext cx="673550" cy="789212"/>
            </a:xfrm>
            <a:custGeom>
              <a:avLst/>
              <a:gdLst>
                <a:gd name="connsiteX0" fmla="*/ -15 w 673550"/>
                <a:gd name="connsiteY0" fmla="*/ 394566 h 789212"/>
                <a:gd name="connsiteX1" fmla="*/ 81633 w 673550"/>
                <a:gd name="connsiteY1" fmla="*/ 95209 h 789212"/>
                <a:gd name="connsiteX2" fmla="*/ 258522 w 673550"/>
                <a:gd name="connsiteY2" fmla="*/ -41 h 789212"/>
                <a:gd name="connsiteX3" fmla="*/ 374184 w 673550"/>
                <a:gd name="connsiteY3" fmla="*/ 142834 h 789212"/>
                <a:gd name="connsiteX4" fmla="*/ 537471 w 673550"/>
                <a:gd name="connsiteY4" fmla="*/ 272102 h 789212"/>
                <a:gd name="connsiteX5" fmla="*/ 632721 w 673550"/>
                <a:gd name="connsiteY5" fmla="*/ 428584 h 789212"/>
                <a:gd name="connsiteX6" fmla="*/ 639522 w 673550"/>
                <a:gd name="connsiteY6" fmla="*/ 557848 h 789212"/>
                <a:gd name="connsiteX7" fmla="*/ 673536 w 673550"/>
                <a:gd name="connsiteY7" fmla="*/ 687121 h 789212"/>
                <a:gd name="connsiteX8" fmla="*/ 619110 w 673550"/>
                <a:gd name="connsiteY8" fmla="*/ 789172 h 789212"/>
                <a:gd name="connsiteX9" fmla="*/ 585096 w 673550"/>
                <a:gd name="connsiteY9" fmla="*/ 578260 h 789212"/>
                <a:gd name="connsiteX10" fmla="*/ 510258 w 673550"/>
                <a:gd name="connsiteY10" fmla="*/ 530635 h 789212"/>
                <a:gd name="connsiteX11" fmla="*/ 496647 w 673550"/>
                <a:gd name="connsiteY11" fmla="*/ 408174 h 789212"/>
                <a:gd name="connsiteX12" fmla="*/ 415008 w 673550"/>
                <a:gd name="connsiteY12" fmla="*/ 421781 h 789212"/>
                <a:gd name="connsiteX13" fmla="*/ 292536 w 673550"/>
                <a:gd name="connsiteY13" fmla="*/ 489820 h 789212"/>
                <a:gd name="connsiteX14" fmla="*/ 272133 w 673550"/>
                <a:gd name="connsiteY14" fmla="*/ 571459 h 789212"/>
                <a:gd name="connsiteX15" fmla="*/ 258522 w 673550"/>
                <a:gd name="connsiteY15" fmla="*/ 421781 h 789212"/>
                <a:gd name="connsiteX16" fmla="*/ 360573 w 673550"/>
                <a:gd name="connsiteY16" fmla="*/ 380959 h 789212"/>
                <a:gd name="connsiteX17" fmla="*/ 360573 w 673550"/>
                <a:gd name="connsiteY17" fmla="*/ 231281 h 789212"/>
                <a:gd name="connsiteX18" fmla="*/ 258522 w 673550"/>
                <a:gd name="connsiteY18" fmla="*/ 183656 h 789212"/>
                <a:gd name="connsiteX19" fmla="*/ 156471 w 673550"/>
                <a:gd name="connsiteY19" fmla="*/ 265299 h 789212"/>
                <a:gd name="connsiteX20" fmla="*/ 74823 w 673550"/>
                <a:gd name="connsiteY20" fmla="*/ 346941 h 789212"/>
                <a:gd name="connsiteX21" fmla="*/ -15 w 673550"/>
                <a:gd name="connsiteY21" fmla="*/ 394566 h 78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73550" h="789212">
                  <a:moveTo>
                    <a:pt x="-15" y="394566"/>
                  </a:moveTo>
                  <a:lnTo>
                    <a:pt x="81633" y="95209"/>
                  </a:lnTo>
                  <a:lnTo>
                    <a:pt x="258522" y="-41"/>
                  </a:lnTo>
                  <a:lnTo>
                    <a:pt x="374184" y="142834"/>
                  </a:lnTo>
                  <a:lnTo>
                    <a:pt x="537471" y="272102"/>
                  </a:lnTo>
                  <a:lnTo>
                    <a:pt x="632721" y="428584"/>
                  </a:lnTo>
                  <a:lnTo>
                    <a:pt x="639522" y="557848"/>
                  </a:lnTo>
                  <a:lnTo>
                    <a:pt x="673536" y="687121"/>
                  </a:lnTo>
                  <a:lnTo>
                    <a:pt x="619110" y="789172"/>
                  </a:lnTo>
                  <a:lnTo>
                    <a:pt x="585096" y="578260"/>
                  </a:lnTo>
                  <a:lnTo>
                    <a:pt x="510258" y="530635"/>
                  </a:lnTo>
                  <a:lnTo>
                    <a:pt x="496647" y="408174"/>
                  </a:lnTo>
                  <a:lnTo>
                    <a:pt x="415008" y="421781"/>
                  </a:lnTo>
                  <a:lnTo>
                    <a:pt x="292536" y="489820"/>
                  </a:lnTo>
                  <a:lnTo>
                    <a:pt x="272133" y="571459"/>
                  </a:lnTo>
                  <a:lnTo>
                    <a:pt x="258522" y="421781"/>
                  </a:lnTo>
                  <a:lnTo>
                    <a:pt x="360573" y="380959"/>
                  </a:lnTo>
                  <a:lnTo>
                    <a:pt x="360573" y="231281"/>
                  </a:lnTo>
                  <a:lnTo>
                    <a:pt x="258522" y="183656"/>
                  </a:lnTo>
                  <a:lnTo>
                    <a:pt x="156471" y="265299"/>
                  </a:lnTo>
                  <a:lnTo>
                    <a:pt x="74823" y="346941"/>
                  </a:lnTo>
                  <a:lnTo>
                    <a:pt x="-15" y="394566"/>
                  </a:lnTo>
                  <a:close/>
                </a:path>
              </a:pathLst>
            </a:custGeom>
            <a:solidFill>
              <a:srgbClr val="AFC6E9"/>
            </a:solidFill>
            <a:ln w="9525" cap="flat">
              <a:solidFill>
                <a:srgbClr val="2B11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739170-0ED0-3564-580A-74FF11E91A92}"/>
                </a:ext>
              </a:extLst>
            </p:cNvPr>
            <p:cNvSpPr/>
            <p:nvPr/>
          </p:nvSpPr>
          <p:spPr>
            <a:xfrm>
              <a:off x="4086907" y="1014412"/>
              <a:ext cx="1068161" cy="884463"/>
            </a:xfrm>
            <a:custGeom>
              <a:avLst/>
              <a:gdLst>
                <a:gd name="connsiteX0" fmla="*/ 170073 w 1068161"/>
                <a:gd name="connsiteY0" fmla="*/ -41 h 884463"/>
                <a:gd name="connsiteX1" fmla="*/ 13587 w 1068161"/>
                <a:gd name="connsiteY1" fmla="*/ 115620 h 884463"/>
                <a:gd name="connsiteX2" fmla="*/ -15 w 1068161"/>
                <a:gd name="connsiteY2" fmla="*/ 217673 h 884463"/>
                <a:gd name="connsiteX3" fmla="*/ -15 w 1068161"/>
                <a:gd name="connsiteY3" fmla="*/ 272101 h 884463"/>
                <a:gd name="connsiteX4" fmla="*/ 81624 w 1068161"/>
                <a:gd name="connsiteY4" fmla="*/ 258495 h 884463"/>
                <a:gd name="connsiteX5" fmla="*/ 176874 w 1068161"/>
                <a:gd name="connsiteY5" fmla="*/ 170048 h 884463"/>
                <a:gd name="connsiteX6" fmla="*/ 258522 w 1068161"/>
                <a:gd name="connsiteY6" fmla="*/ 299316 h 884463"/>
                <a:gd name="connsiteX7" fmla="*/ 170073 w 1068161"/>
                <a:gd name="connsiteY7" fmla="*/ 367351 h 884463"/>
                <a:gd name="connsiteX8" fmla="*/ 170073 w 1068161"/>
                <a:gd name="connsiteY8" fmla="*/ 428584 h 884463"/>
                <a:gd name="connsiteX9" fmla="*/ 326549 w 1068161"/>
                <a:gd name="connsiteY9" fmla="*/ 312923 h 884463"/>
                <a:gd name="connsiteX10" fmla="*/ 414999 w 1068161"/>
                <a:gd name="connsiteY10" fmla="*/ 285709 h 884463"/>
                <a:gd name="connsiteX11" fmla="*/ 380985 w 1068161"/>
                <a:gd name="connsiteY11" fmla="*/ 414976 h 884463"/>
                <a:gd name="connsiteX12" fmla="*/ 306147 w 1068161"/>
                <a:gd name="connsiteY12" fmla="*/ 469405 h 884463"/>
                <a:gd name="connsiteX13" fmla="*/ 442212 w 1068161"/>
                <a:gd name="connsiteY13" fmla="*/ 421780 h 884463"/>
                <a:gd name="connsiteX14" fmla="*/ 551073 w 1068161"/>
                <a:gd name="connsiteY14" fmla="*/ 333334 h 884463"/>
                <a:gd name="connsiteX15" fmla="*/ 598698 w 1068161"/>
                <a:gd name="connsiteY15" fmla="*/ 421780 h 884463"/>
                <a:gd name="connsiteX16" fmla="*/ 503448 w 1068161"/>
                <a:gd name="connsiteY16" fmla="*/ 510226 h 884463"/>
                <a:gd name="connsiteX17" fmla="*/ 462624 w 1068161"/>
                <a:gd name="connsiteY17" fmla="*/ 557849 h 884463"/>
                <a:gd name="connsiteX18" fmla="*/ 557874 w 1068161"/>
                <a:gd name="connsiteY18" fmla="*/ 530638 h 884463"/>
                <a:gd name="connsiteX19" fmla="*/ 612299 w 1068161"/>
                <a:gd name="connsiteY19" fmla="*/ 496620 h 884463"/>
                <a:gd name="connsiteX20" fmla="*/ 585087 w 1068161"/>
                <a:gd name="connsiteY20" fmla="*/ 612284 h 884463"/>
                <a:gd name="connsiteX21" fmla="*/ 591897 w 1068161"/>
                <a:gd name="connsiteY21" fmla="*/ 659909 h 884463"/>
                <a:gd name="connsiteX22" fmla="*/ 646323 w 1068161"/>
                <a:gd name="connsiteY22" fmla="*/ 571460 h 884463"/>
                <a:gd name="connsiteX23" fmla="*/ 748374 w 1068161"/>
                <a:gd name="connsiteY23" fmla="*/ 591872 h 884463"/>
                <a:gd name="connsiteX24" fmla="*/ 843624 w 1068161"/>
                <a:gd name="connsiteY24" fmla="*/ 748349 h 884463"/>
                <a:gd name="connsiteX25" fmla="*/ 836823 w 1068161"/>
                <a:gd name="connsiteY25" fmla="*/ 605474 h 884463"/>
                <a:gd name="connsiteX26" fmla="*/ 877647 w 1068161"/>
                <a:gd name="connsiteY26" fmla="*/ 530638 h 884463"/>
                <a:gd name="connsiteX27" fmla="*/ 993300 w 1068161"/>
                <a:gd name="connsiteY27" fmla="*/ 748349 h 884463"/>
                <a:gd name="connsiteX28" fmla="*/ 1061336 w 1068161"/>
                <a:gd name="connsiteY28" fmla="*/ 884423 h 884463"/>
                <a:gd name="connsiteX29" fmla="*/ 1068147 w 1068161"/>
                <a:gd name="connsiteY29" fmla="*/ 768761 h 884463"/>
                <a:gd name="connsiteX30" fmla="*/ 966086 w 1068161"/>
                <a:gd name="connsiteY30" fmla="*/ 517030 h 884463"/>
                <a:gd name="connsiteX31" fmla="*/ 830022 w 1068161"/>
                <a:gd name="connsiteY31" fmla="*/ 462601 h 884463"/>
                <a:gd name="connsiteX32" fmla="*/ 625911 w 1068161"/>
                <a:gd name="connsiteY32" fmla="*/ 326530 h 884463"/>
                <a:gd name="connsiteX33" fmla="*/ 421799 w 1068161"/>
                <a:gd name="connsiteY33" fmla="*/ 210870 h 884463"/>
                <a:gd name="connsiteX34" fmla="*/ 170073 w 1068161"/>
                <a:gd name="connsiteY34" fmla="*/ -41 h 884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68161" h="884463">
                  <a:moveTo>
                    <a:pt x="170073" y="-41"/>
                  </a:moveTo>
                  <a:lnTo>
                    <a:pt x="13587" y="115620"/>
                  </a:lnTo>
                  <a:lnTo>
                    <a:pt x="-15" y="217673"/>
                  </a:lnTo>
                  <a:lnTo>
                    <a:pt x="-15" y="272101"/>
                  </a:lnTo>
                  <a:lnTo>
                    <a:pt x="81624" y="258495"/>
                  </a:lnTo>
                  <a:lnTo>
                    <a:pt x="176874" y="170048"/>
                  </a:lnTo>
                  <a:lnTo>
                    <a:pt x="258522" y="299316"/>
                  </a:lnTo>
                  <a:lnTo>
                    <a:pt x="170073" y="367351"/>
                  </a:lnTo>
                  <a:lnTo>
                    <a:pt x="170073" y="428584"/>
                  </a:lnTo>
                  <a:lnTo>
                    <a:pt x="326549" y="312923"/>
                  </a:lnTo>
                  <a:lnTo>
                    <a:pt x="414999" y="285709"/>
                  </a:lnTo>
                  <a:lnTo>
                    <a:pt x="380985" y="414976"/>
                  </a:lnTo>
                  <a:lnTo>
                    <a:pt x="306147" y="469405"/>
                  </a:lnTo>
                  <a:lnTo>
                    <a:pt x="442212" y="421780"/>
                  </a:lnTo>
                  <a:lnTo>
                    <a:pt x="551073" y="333334"/>
                  </a:lnTo>
                  <a:lnTo>
                    <a:pt x="598698" y="421780"/>
                  </a:lnTo>
                  <a:cubicBezTo>
                    <a:pt x="598698" y="421780"/>
                    <a:pt x="530661" y="489816"/>
                    <a:pt x="503448" y="510226"/>
                  </a:cubicBezTo>
                  <a:cubicBezTo>
                    <a:pt x="476235" y="530638"/>
                    <a:pt x="462624" y="557849"/>
                    <a:pt x="462624" y="557849"/>
                  </a:cubicBezTo>
                  <a:lnTo>
                    <a:pt x="557874" y="530638"/>
                  </a:lnTo>
                  <a:lnTo>
                    <a:pt x="612299" y="496620"/>
                  </a:lnTo>
                  <a:lnTo>
                    <a:pt x="585087" y="612284"/>
                  </a:lnTo>
                  <a:lnTo>
                    <a:pt x="591897" y="659909"/>
                  </a:lnTo>
                  <a:lnTo>
                    <a:pt x="646323" y="571460"/>
                  </a:lnTo>
                  <a:lnTo>
                    <a:pt x="748374" y="591872"/>
                  </a:lnTo>
                  <a:lnTo>
                    <a:pt x="843624" y="748349"/>
                  </a:lnTo>
                  <a:lnTo>
                    <a:pt x="836823" y="605474"/>
                  </a:lnTo>
                  <a:lnTo>
                    <a:pt x="877647" y="530638"/>
                  </a:lnTo>
                  <a:lnTo>
                    <a:pt x="993300" y="748349"/>
                  </a:lnTo>
                  <a:lnTo>
                    <a:pt x="1061336" y="884423"/>
                  </a:lnTo>
                  <a:lnTo>
                    <a:pt x="1068147" y="768761"/>
                  </a:lnTo>
                  <a:lnTo>
                    <a:pt x="966086" y="517030"/>
                  </a:lnTo>
                  <a:lnTo>
                    <a:pt x="830022" y="462601"/>
                  </a:lnTo>
                  <a:lnTo>
                    <a:pt x="625911" y="326530"/>
                  </a:lnTo>
                  <a:lnTo>
                    <a:pt x="421799" y="210870"/>
                  </a:lnTo>
                  <a:lnTo>
                    <a:pt x="170073" y="-41"/>
                  </a:lnTo>
                  <a:close/>
                </a:path>
              </a:pathLst>
            </a:custGeom>
            <a:solidFill>
              <a:srgbClr val="AFC6E9"/>
            </a:solidFill>
            <a:ln w="9525" cap="flat">
              <a:solidFill>
                <a:srgbClr val="2B11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B5245B8A-D821-69D5-F685-43E9EDB6FC06}"/>
                </a:ext>
              </a:extLst>
            </p:cNvPr>
            <p:cNvSpPr/>
            <p:nvPr/>
          </p:nvSpPr>
          <p:spPr>
            <a:xfrm>
              <a:off x="2781869" y="1885712"/>
              <a:ext cx="250164" cy="144332"/>
            </a:xfrm>
            <a:custGeom>
              <a:avLst/>
              <a:gdLst>
                <a:gd name="connsiteX0" fmla="*/ -15 w 250164"/>
                <a:gd name="connsiteY0" fmla="*/ 120231 h 144332"/>
                <a:gd name="connsiteX1" fmla="*/ 245338 w 250164"/>
                <a:gd name="connsiteY1" fmla="*/ 144291 h 144332"/>
                <a:gd name="connsiteX2" fmla="*/ 250149 w 250164"/>
                <a:gd name="connsiteY2" fmla="*/ 43260 h 144332"/>
                <a:gd name="connsiteX3" fmla="*/ 163554 w 250164"/>
                <a:gd name="connsiteY3" fmla="*/ 14399 h 144332"/>
                <a:gd name="connsiteX4" fmla="*/ 96202 w 250164"/>
                <a:gd name="connsiteY4" fmla="*/ -41 h 144332"/>
                <a:gd name="connsiteX5" fmla="*/ -15 w 250164"/>
                <a:gd name="connsiteY5" fmla="*/ 120231 h 14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164" h="144332">
                  <a:moveTo>
                    <a:pt x="-15" y="120231"/>
                  </a:moveTo>
                  <a:lnTo>
                    <a:pt x="245338" y="144291"/>
                  </a:lnTo>
                  <a:lnTo>
                    <a:pt x="250149" y="43260"/>
                  </a:lnTo>
                  <a:lnTo>
                    <a:pt x="163554" y="14399"/>
                  </a:lnTo>
                  <a:lnTo>
                    <a:pt x="96202" y="-41"/>
                  </a:lnTo>
                  <a:lnTo>
                    <a:pt x="-15" y="120231"/>
                  </a:lnTo>
                  <a:close/>
                </a:path>
              </a:pathLst>
            </a:custGeom>
            <a:solidFill>
              <a:srgbClr val="2B1100"/>
            </a:solidFill>
            <a:ln w="9525" cap="flat">
              <a:solidFill>
                <a:srgbClr val="2B11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72489C9-5C45-B908-229B-BC0DFC395809}"/>
                </a:ext>
              </a:extLst>
            </p:cNvPr>
            <p:cNvSpPr/>
            <p:nvPr/>
          </p:nvSpPr>
          <p:spPr>
            <a:xfrm>
              <a:off x="3051277" y="1741390"/>
              <a:ext cx="153946" cy="163572"/>
            </a:xfrm>
            <a:custGeom>
              <a:avLst/>
              <a:gdLst>
                <a:gd name="connsiteX0" fmla="*/ 115445 w 153946"/>
                <a:gd name="connsiteY0" fmla="*/ -41 h 163572"/>
                <a:gd name="connsiteX1" fmla="*/ 153932 w 153946"/>
                <a:gd name="connsiteY1" fmla="*/ 62500 h 163572"/>
                <a:gd name="connsiteX2" fmla="*/ 81769 w 153946"/>
                <a:gd name="connsiteY2" fmla="*/ 163532 h 163572"/>
                <a:gd name="connsiteX3" fmla="*/ -15 w 153946"/>
                <a:gd name="connsiteY3" fmla="*/ 67310 h 163572"/>
                <a:gd name="connsiteX4" fmla="*/ 115445 w 153946"/>
                <a:gd name="connsiteY4" fmla="*/ -41 h 16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46" h="163572">
                  <a:moveTo>
                    <a:pt x="115445" y="-41"/>
                  </a:moveTo>
                  <a:lnTo>
                    <a:pt x="153932" y="62500"/>
                  </a:lnTo>
                  <a:lnTo>
                    <a:pt x="81769" y="163532"/>
                  </a:lnTo>
                  <a:lnTo>
                    <a:pt x="-15" y="67310"/>
                  </a:lnTo>
                  <a:lnTo>
                    <a:pt x="115445" y="-41"/>
                  </a:lnTo>
                  <a:close/>
                </a:path>
              </a:pathLst>
            </a:custGeom>
            <a:solidFill>
              <a:srgbClr val="2B1100"/>
            </a:solidFill>
            <a:ln w="9525" cap="flat">
              <a:solidFill>
                <a:srgbClr val="2B11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8551D110-F133-37FF-C7F3-FF0CD0C16B94}"/>
                </a:ext>
              </a:extLst>
            </p:cNvPr>
            <p:cNvSpPr/>
            <p:nvPr/>
          </p:nvSpPr>
          <p:spPr>
            <a:xfrm>
              <a:off x="2680841" y="2073336"/>
              <a:ext cx="206866" cy="279034"/>
            </a:xfrm>
            <a:custGeom>
              <a:avLst/>
              <a:gdLst>
                <a:gd name="connsiteX0" fmla="*/ 96202 w 206866"/>
                <a:gd name="connsiteY0" fmla="*/ -41 h 279034"/>
                <a:gd name="connsiteX1" fmla="*/ 206852 w 206866"/>
                <a:gd name="connsiteY1" fmla="*/ 115421 h 279034"/>
                <a:gd name="connsiteX2" fmla="*/ 110635 w 206866"/>
                <a:gd name="connsiteY2" fmla="*/ 278994 h 279034"/>
                <a:gd name="connsiteX3" fmla="*/ -15 w 206866"/>
                <a:gd name="connsiteY3" fmla="*/ 67310 h 279034"/>
                <a:gd name="connsiteX4" fmla="*/ 96202 w 206866"/>
                <a:gd name="connsiteY4" fmla="*/ -41 h 27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866" h="279034">
                  <a:moveTo>
                    <a:pt x="96202" y="-41"/>
                  </a:moveTo>
                  <a:lnTo>
                    <a:pt x="206852" y="115421"/>
                  </a:lnTo>
                  <a:lnTo>
                    <a:pt x="110635" y="278994"/>
                  </a:lnTo>
                  <a:lnTo>
                    <a:pt x="-15" y="67310"/>
                  </a:lnTo>
                  <a:lnTo>
                    <a:pt x="96202" y="-41"/>
                  </a:lnTo>
                  <a:close/>
                </a:path>
              </a:pathLst>
            </a:custGeom>
            <a:solidFill>
              <a:srgbClr val="2B1100"/>
            </a:solidFill>
            <a:ln w="9525" cap="flat">
              <a:solidFill>
                <a:srgbClr val="2B11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6623908-A329-7755-FE32-A951F1302109}"/>
                </a:ext>
              </a:extLst>
            </p:cNvPr>
            <p:cNvSpPr/>
            <p:nvPr/>
          </p:nvSpPr>
          <p:spPr>
            <a:xfrm>
              <a:off x="2854032" y="2256149"/>
              <a:ext cx="269406" cy="279034"/>
            </a:xfrm>
            <a:custGeom>
              <a:avLst/>
              <a:gdLst>
                <a:gd name="connsiteX0" fmla="*/ 134688 w 269406"/>
                <a:gd name="connsiteY0" fmla="*/ 278994 h 279034"/>
                <a:gd name="connsiteX1" fmla="*/ 269392 w 269406"/>
                <a:gd name="connsiteY1" fmla="*/ 72120 h 279034"/>
                <a:gd name="connsiteX2" fmla="*/ 177986 w 269406"/>
                <a:gd name="connsiteY2" fmla="*/ -41 h 279034"/>
                <a:gd name="connsiteX3" fmla="*/ -15 w 269406"/>
                <a:gd name="connsiteY3" fmla="*/ 139471 h 279034"/>
                <a:gd name="connsiteX4" fmla="*/ 9606 w 269406"/>
                <a:gd name="connsiteY4" fmla="*/ 211642 h 279034"/>
                <a:gd name="connsiteX5" fmla="*/ 134688 w 269406"/>
                <a:gd name="connsiteY5" fmla="*/ 278994 h 27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406" h="279034">
                  <a:moveTo>
                    <a:pt x="134688" y="278994"/>
                  </a:moveTo>
                  <a:lnTo>
                    <a:pt x="269392" y="72120"/>
                  </a:lnTo>
                  <a:lnTo>
                    <a:pt x="177986" y="-41"/>
                  </a:lnTo>
                  <a:lnTo>
                    <a:pt x="-15" y="139471"/>
                  </a:lnTo>
                  <a:lnTo>
                    <a:pt x="9606" y="211642"/>
                  </a:lnTo>
                  <a:lnTo>
                    <a:pt x="134688" y="278994"/>
                  </a:lnTo>
                  <a:close/>
                </a:path>
              </a:pathLst>
            </a:custGeom>
            <a:solidFill>
              <a:srgbClr val="2B1100"/>
            </a:solidFill>
            <a:ln w="9525" cap="flat">
              <a:solidFill>
                <a:srgbClr val="2B11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6B48DDAD-CF7B-9F27-59AF-673FBF29C201}"/>
                </a:ext>
              </a:extLst>
            </p:cNvPr>
            <p:cNvSpPr/>
            <p:nvPr/>
          </p:nvSpPr>
          <p:spPr>
            <a:xfrm>
              <a:off x="3335117" y="1852041"/>
              <a:ext cx="259785" cy="187623"/>
            </a:xfrm>
            <a:custGeom>
              <a:avLst/>
              <a:gdLst>
                <a:gd name="connsiteX0" fmla="*/ -15 w 259785"/>
                <a:gd name="connsiteY0" fmla="*/ 14389 h 187623"/>
                <a:gd name="connsiteX1" fmla="*/ 134688 w 259785"/>
                <a:gd name="connsiteY1" fmla="*/ 187582 h 187623"/>
                <a:gd name="connsiteX2" fmla="*/ 259771 w 259785"/>
                <a:gd name="connsiteY2" fmla="*/ 81740 h 187623"/>
                <a:gd name="connsiteX3" fmla="*/ 101013 w 259785"/>
                <a:gd name="connsiteY3" fmla="*/ 67310 h 187623"/>
                <a:gd name="connsiteX4" fmla="*/ 86580 w 259785"/>
                <a:gd name="connsiteY4" fmla="*/ -41 h 187623"/>
                <a:gd name="connsiteX5" fmla="*/ -15 w 259785"/>
                <a:gd name="connsiteY5" fmla="*/ 14389 h 18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785" h="187623">
                  <a:moveTo>
                    <a:pt x="-15" y="14389"/>
                  </a:moveTo>
                  <a:lnTo>
                    <a:pt x="134688" y="187582"/>
                  </a:lnTo>
                  <a:lnTo>
                    <a:pt x="259771" y="81740"/>
                  </a:lnTo>
                  <a:lnTo>
                    <a:pt x="101013" y="67310"/>
                  </a:lnTo>
                  <a:lnTo>
                    <a:pt x="86580" y="-41"/>
                  </a:lnTo>
                  <a:lnTo>
                    <a:pt x="-15" y="14389"/>
                  </a:lnTo>
                  <a:close/>
                </a:path>
              </a:pathLst>
            </a:custGeom>
            <a:solidFill>
              <a:srgbClr val="2B1100"/>
            </a:solidFill>
            <a:ln w="9525" cap="flat">
              <a:solidFill>
                <a:srgbClr val="2B11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0EA9777-5D41-C311-2FD6-474F55698067}"/>
                </a:ext>
              </a:extLst>
            </p:cNvPr>
            <p:cNvSpPr/>
            <p:nvPr/>
          </p:nvSpPr>
          <p:spPr>
            <a:xfrm>
              <a:off x="3811387" y="1452739"/>
              <a:ext cx="139522" cy="182808"/>
            </a:xfrm>
            <a:custGeom>
              <a:avLst/>
              <a:gdLst>
                <a:gd name="connsiteX0" fmla="*/ 4804 w 139522"/>
                <a:gd name="connsiteY0" fmla="*/ 91365 h 182808"/>
                <a:gd name="connsiteX1" fmla="*/ 129877 w 139522"/>
                <a:gd name="connsiteY1" fmla="*/ -41 h 182808"/>
                <a:gd name="connsiteX2" fmla="*/ 139507 w 139522"/>
                <a:gd name="connsiteY2" fmla="*/ 52878 h 182808"/>
                <a:gd name="connsiteX3" fmla="*/ 38475 w 139522"/>
                <a:gd name="connsiteY3" fmla="*/ 120226 h 182808"/>
                <a:gd name="connsiteX4" fmla="*/ -15 w 139522"/>
                <a:gd name="connsiteY4" fmla="*/ 182767 h 182808"/>
                <a:gd name="connsiteX5" fmla="*/ 4804 w 139522"/>
                <a:gd name="connsiteY5" fmla="*/ 91365 h 182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522" h="182808">
                  <a:moveTo>
                    <a:pt x="4804" y="91365"/>
                  </a:moveTo>
                  <a:lnTo>
                    <a:pt x="129877" y="-41"/>
                  </a:lnTo>
                  <a:lnTo>
                    <a:pt x="139507" y="52878"/>
                  </a:lnTo>
                  <a:lnTo>
                    <a:pt x="38475" y="120226"/>
                  </a:lnTo>
                  <a:lnTo>
                    <a:pt x="-15" y="182767"/>
                  </a:lnTo>
                  <a:lnTo>
                    <a:pt x="4804" y="91365"/>
                  </a:lnTo>
                  <a:close/>
                </a:path>
              </a:pathLst>
            </a:custGeom>
            <a:solidFill>
              <a:srgbClr val="2B1100"/>
            </a:solidFill>
            <a:ln w="9525" cap="flat">
              <a:solidFill>
                <a:srgbClr val="2B11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A04ED30-CAC7-8A14-7500-715843F81405}"/>
                </a:ext>
              </a:extLst>
            </p:cNvPr>
            <p:cNvSpPr/>
            <p:nvPr/>
          </p:nvSpPr>
          <p:spPr>
            <a:xfrm>
              <a:off x="4494530" y="1520091"/>
              <a:ext cx="178003" cy="274219"/>
            </a:xfrm>
            <a:custGeom>
              <a:avLst/>
              <a:gdLst>
                <a:gd name="connsiteX0" fmla="*/ -15 w 178003"/>
                <a:gd name="connsiteY0" fmla="*/ 221257 h 274219"/>
                <a:gd name="connsiteX1" fmla="*/ 14415 w 178003"/>
                <a:gd name="connsiteY1" fmla="*/ 120225 h 274219"/>
                <a:gd name="connsiteX2" fmla="*/ 149127 w 178003"/>
                <a:gd name="connsiteY2" fmla="*/ 38446 h 274219"/>
                <a:gd name="connsiteX3" fmla="*/ 177988 w 178003"/>
                <a:gd name="connsiteY3" fmla="*/ -41 h 274219"/>
                <a:gd name="connsiteX4" fmla="*/ 96206 w 178003"/>
                <a:gd name="connsiteY4" fmla="*/ 110605 h 274219"/>
                <a:gd name="connsiteX5" fmla="*/ 91396 w 178003"/>
                <a:gd name="connsiteY5" fmla="*/ 192396 h 274219"/>
                <a:gd name="connsiteX6" fmla="*/ 57716 w 178003"/>
                <a:gd name="connsiteY6" fmla="*/ 274178 h 274219"/>
                <a:gd name="connsiteX7" fmla="*/ -15 w 178003"/>
                <a:gd name="connsiteY7" fmla="*/ 221257 h 27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003" h="274219">
                  <a:moveTo>
                    <a:pt x="-15" y="221257"/>
                  </a:moveTo>
                  <a:lnTo>
                    <a:pt x="14415" y="120225"/>
                  </a:lnTo>
                  <a:lnTo>
                    <a:pt x="149127" y="38446"/>
                  </a:lnTo>
                  <a:lnTo>
                    <a:pt x="177988" y="-41"/>
                  </a:lnTo>
                  <a:lnTo>
                    <a:pt x="96206" y="110605"/>
                  </a:lnTo>
                  <a:lnTo>
                    <a:pt x="91396" y="192396"/>
                  </a:lnTo>
                  <a:lnTo>
                    <a:pt x="57716" y="274178"/>
                  </a:lnTo>
                  <a:lnTo>
                    <a:pt x="-15" y="221257"/>
                  </a:lnTo>
                  <a:close/>
                </a:path>
              </a:pathLst>
            </a:custGeom>
            <a:solidFill>
              <a:srgbClr val="2B1100"/>
            </a:solidFill>
            <a:ln w="9525" cap="flat">
              <a:solidFill>
                <a:srgbClr val="2B11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639CB1BE-7A45-0B88-7501-DD50DEB265A8}"/>
                </a:ext>
              </a:extLst>
            </p:cNvPr>
            <p:cNvSpPr/>
            <p:nvPr/>
          </p:nvSpPr>
          <p:spPr>
            <a:xfrm>
              <a:off x="4682153" y="1645178"/>
              <a:ext cx="221303" cy="303075"/>
            </a:xfrm>
            <a:custGeom>
              <a:avLst/>
              <a:gdLst>
                <a:gd name="connsiteX0" fmla="*/ 57716 w 221303"/>
                <a:gd name="connsiteY0" fmla="*/ 303035 h 303075"/>
                <a:gd name="connsiteX1" fmla="*/ 125067 w 221303"/>
                <a:gd name="connsiteY1" fmla="*/ 125041 h 303075"/>
                <a:gd name="connsiteX2" fmla="*/ 221289 w 221303"/>
                <a:gd name="connsiteY2" fmla="*/ 81740 h 303075"/>
                <a:gd name="connsiteX3" fmla="*/ 163558 w 221303"/>
                <a:gd name="connsiteY3" fmla="*/ -41 h 303075"/>
                <a:gd name="connsiteX4" fmla="*/ 105827 w 221303"/>
                <a:gd name="connsiteY4" fmla="*/ 52870 h 303075"/>
                <a:gd name="connsiteX5" fmla="*/ -15 w 221303"/>
                <a:gd name="connsiteY5" fmla="*/ 100981 h 303075"/>
                <a:gd name="connsiteX6" fmla="*/ 9605 w 221303"/>
                <a:gd name="connsiteY6" fmla="*/ 226063 h 303075"/>
                <a:gd name="connsiteX7" fmla="*/ 57716 w 221303"/>
                <a:gd name="connsiteY7" fmla="*/ 303035 h 30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303" h="303075">
                  <a:moveTo>
                    <a:pt x="57716" y="303035"/>
                  </a:moveTo>
                  <a:lnTo>
                    <a:pt x="125067" y="125041"/>
                  </a:lnTo>
                  <a:lnTo>
                    <a:pt x="221289" y="81740"/>
                  </a:lnTo>
                  <a:lnTo>
                    <a:pt x="163558" y="-41"/>
                  </a:lnTo>
                  <a:lnTo>
                    <a:pt x="105827" y="52870"/>
                  </a:lnTo>
                  <a:lnTo>
                    <a:pt x="-15" y="100981"/>
                  </a:lnTo>
                  <a:lnTo>
                    <a:pt x="9605" y="226063"/>
                  </a:lnTo>
                  <a:lnTo>
                    <a:pt x="57716" y="303035"/>
                  </a:lnTo>
                  <a:close/>
                </a:path>
              </a:pathLst>
            </a:custGeom>
            <a:solidFill>
              <a:srgbClr val="2B1100"/>
            </a:solidFill>
            <a:ln w="9525" cap="flat">
              <a:solidFill>
                <a:srgbClr val="2B11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B4F92894-56B8-2BAD-35BF-D85D217E4275}"/>
                </a:ext>
              </a:extLst>
            </p:cNvPr>
            <p:cNvSpPr/>
            <p:nvPr/>
          </p:nvSpPr>
          <p:spPr>
            <a:xfrm>
              <a:off x="3590093" y="2030045"/>
              <a:ext cx="230924" cy="307895"/>
            </a:xfrm>
            <a:custGeom>
              <a:avLst/>
              <a:gdLst>
                <a:gd name="connsiteX0" fmla="*/ 202039 w 230924"/>
                <a:gd name="connsiteY0" fmla="*/ 298225 h 307895"/>
                <a:gd name="connsiteX1" fmla="*/ 144308 w 230924"/>
                <a:gd name="connsiteY1" fmla="*/ 173142 h 307895"/>
                <a:gd name="connsiteX2" fmla="*/ 230909 w 230924"/>
                <a:gd name="connsiteY2" fmla="*/ -41 h 307895"/>
                <a:gd name="connsiteX3" fmla="*/ 91387 w 230924"/>
                <a:gd name="connsiteY3" fmla="*/ 67310 h 307895"/>
                <a:gd name="connsiteX4" fmla="*/ -15 w 230924"/>
                <a:gd name="connsiteY4" fmla="*/ 110601 h 307895"/>
                <a:gd name="connsiteX5" fmla="*/ 38475 w 230924"/>
                <a:gd name="connsiteY5" fmla="*/ 221253 h 307895"/>
                <a:gd name="connsiteX6" fmla="*/ 110637 w 230924"/>
                <a:gd name="connsiteY6" fmla="*/ 307854 h 307895"/>
                <a:gd name="connsiteX7" fmla="*/ 202039 w 230924"/>
                <a:gd name="connsiteY7" fmla="*/ 298225 h 30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924" h="307895">
                  <a:moveTo>
                    <a:pt x="202039" y="298225"/>
                  </a:moveTo>
                  <a:lnTo>
                    <a:pt x="144308" y="173142"/>
                  </a:lnTo>
                  <a:lnTo>
                    <a:pt x="230909" y="-41"/>
                  </a:lnTo>
                  <a:lnTo>
                    <a:pt x="91387" y="67310"/>
                  </a:lnTo>
                  <a:lnTo>
                    <a:pt x="-15" y="110601"/>
                  </a:lnTo>
                  <a:cubicBezTo>
                    <a:pt x="-15" y="110601"/>
                    <a:pt x="33656" y="197202"/>
                    <a:pt x="38475" y="221253"/>
                  </a:cubicBezTo>
                  <a:cubicBezTo>
                    <a:pt x="43285" y="245313"/>
                    <a:pt x="110637" y="307854"/>
                    <a:pt x="110637" y="307854"/>
                  </a:cubicBezTo>
                  <a:lnTo>
                    <a:pt x="202039" y="298225"/>
                  </a:lnTo>
                  <a:close/>
                </a:path>
              </a:pathLst>
            </a:custGeom>
            <a:solidFill>
              <a:srgbClr val="2B1100"/>
            </a:solidFill>
            <a:ln w="9525" cap="flat">
              <a:solidFill>
                <a:srgbClr val="2B11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6C40A589-C78D-CF90-A9C3-C626EDA62163}"/>
                </a:ext>
              </a:extLst>
            </p:cNvPr>
            <p:cNvSpPr/>
            <p:nvPr/>
          </p:nvSpPr>
          <p:spPr>
            <a:xfrm>
              <a:off x="3205224" y="2369648"/>
              <a:ext cx="485900" cy="357969"/>
            </a:xfrm>
            <a:custGeom>
              <a:avLst/>
              <a:gdLst>
                <a:gd name="connsiteX0" fmla="*/ 139499 w 485900"/>
                <a:gd name="connsiteY0" fmla="*/ 357928 h 357969"/>
                <a:gd name="connsiteX1" fmla="*/ 298262 w 485900"/>
                <a:gd name="connsiteY1" fmla="*/ 237656 h 357969"/>
                <a:gd name="connsiteX2" fmla="*/ 394474 w 485900"/>
                <a:gd name="connsiteY2" fmla="*/ 136625 h 357969"/>
                <a:gd name="connsiteX3" fmla="*/ 485886 w 485900"/>
                <a:gd name="connsiteY3" fmla="*/ 21163 h 357969"/>
                <a:gd name="connsiteX4" fmla="*/ 457015 w 485900"/>
                <a:gd name="connsiteY4" fmla="*/ 1922 h 357969"/>
                <a:gd name="connsiteX5" fmla="*/ 331933 w 485900"/>
                <a:gd name="connsiteY5" fmla="*/ 74084 h 357969"/>
                <a:gd name="connsiteX6" fmla="*/ 259771 w 485900"/>
                <a:gd name="connsiteY6" fmla="*/ 199166 h 357969"/>
                <a:gd name="connsiteX7" fmla="*/ 76958 w 485900"/>
                <a:gd name="connsiteY7" fmla="*/ 266517 h 357969"/>
                <a:gd name="connsiteX8" fmla="*/ -15 w 485900"/>
                <a:gd name="connsiteY8" fmla="*/ 333868 h 357969"/>
                <a:gd name="connsiteX9" fmla="*/ 139499 w 485900"/>
                <a:gd name="connsiteY9" fmla="*/ 357928 h 35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900" h="357969">
                  <a:moveTo>
                    <a:pt x="139499" y="357928"/>
                  </a:moveTo>
                  <a:lnTo>
                    <a:pt x="298262" y="237656"/>
                  </a:lnTo>
                  <a:lnTo>
                    <a:pt x="394474" y="136625"/>
                  </a:lnTo>
                  <a:lnTo>
                    <a:pt x="485886" y="21163"/>
                  </a:lnTo>
                  <a:cubicBezTo>
                    <a:pt x="485886" y="21163"/>
                    <a:pt x="476256" y="-7698"/>
                    <a:pt x="457015" y="1922"/>
                  </a:cubicBezTo>
                  <a:cubicBezTo>
                    <a:pt x="437775" y="11542"/>
                    <a:pt x="331933" y="74084"/>
                    <a:pt x="331933" y="74084"/>
                  </a:cubicBezTo>
                  <a:cubicBezTo>
                    <a:pt x="331933" y="74084"/>
                    <a:pt x="331933" y="160685"/>
                    <a:pt x="259771" y="199166"/>
                  </a:cubicBezTo>
                  <a:cubicBezTo>
                    <a:pt x="187608" y="237656"/>
                    <a:pt x="76958" y="266517"/>
                    <a:pt x="76958" y="266517"/>
                  </a:cubicBezTo>
                  <a:lnTo>
                    <a:pt x="-15" y="333868"/>
                  </a:lnTo>
                  <a:lnTo>
                    <a:pt x="139499" y="357928"/>
                  </a:lnTo>
                  <a:close/>
                </a:path>
              </a:pathLst>
            </a:custGeom>
            <a:solidFill>
              <a:srgbClr val="2B1100"/>
            </a:solidFill>
            <a:ln w="9525" cap="flat">
              <a:solidFill>
                <a:srgbClr val="2B11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FA8D8550-616B-DBF3-07F3-919EA5675059}"/>
                </a:ext>
              </a:extLst>
            </p:cNvPr>
            <p:cNvSpPr/>
            <p:nvPr/>
          </p:nvSpPr>
          <p:spPr>
            <a:xfrm>
              <a:off x="3917229" y="2140687"/>
              <a:ext cx="288655" cy="202063"/>
            </a:xfrm>
            <a:custGeom>
              <a:avLst/>
              <a:gdLst>
                <a:gd name="connsiteX0" fmla="*/ 139497 w 288655"/>
                <a:gd name="connsiteY0" fmla="*/ 202022 h 202063"/>
                <a:gd name="connsiteX1" fmla="*/ 177988 w 288655"/>
                <a:gd name="connsiteY1" fmla="*/ 72130 h 202063"/>
                <a:gd name="connsiteX2" fmla="*/ 288640 w 288655"/>
                <a:gd name="connsiteY2" fmla="*/ -41 h 202063"/>
                <a:gd name="connsiteX3" fmla="*/ 120257 w 288655"/>
                <a:gd name="connsiteY3" fmla="*/ 81750 h 202063"/>
                <a:gd name="connsiteX4" fmla="*/ -15 w 288655"/>
                <a:gd name="connsiteY4" fmla="*/ 125041 h 202063"/>
                <a:gd name="connsiteX5" fmla="*/ 9605 w 288655"/>
                <a:gd name="connsiteY5" fmla="*/ 202022 h 202063"/>
                <a:gd name="connsiteX6" fmla="*/ 139497 w 288655"/>
                <a:gd name="connsiteY6" fmla="*/ 202022 h 20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655" h="202063">
                  <a:moveTo>
                    <a:pt x="139497" y="202022"/>
                  </a:moveTo>
                  <a:lnTo>
                    <a:pt x="177988" y="72130"/>
                  </a:lnTo>
                  <a:lnTo>
                    <a:pt x="288640" y="-41"/>
                  </a:lnTo>
                  <a:lnTo>
                    <a:pt x="120257" y="81750"/>
                  </a:lnTo>
                  <a:lnTo>
                    <a:pt x="-15" y="125041"/>
                  </a:lnTo>
                  <a:lnTo>
                    <a:pt x="9605" y="202022"/>
                  </a:lnTo>
                  <a:lnTo>
                    <a:pt x="139497" y="202022"/>
                  </a:lnTo>
                  <a:close/>
                </a:path>
              </a:pathLst>
            </a:custGeom>
            <a:solidFill>
              <a:srgbClr val="2B1100"/>
            </a:solidFill>
            <a:ln w="9525" cap="flat">
              <a:solidFill>
                <a:srgbClr val="2B11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FB189E1-8F2A-B3E7-44D9-4F61974576A6}"/>
                </a:ext>
              </a:extLst>
            </p:cNvPr>
            <p:cNvSpPr/>
            <p:nvPr/>
          </p:nvSpPr>
          <p:spPr>
            <a:xfrm>
              <a:off x="4879397" y="1813551"/>
              <a:ext cx="230923" cy="235734"/>
            </a:xfrm>
            <a:custGeom>
              <a:avLst/>
              <a:gdLst>
                <a:gd name="connsiteX0" fmla="*/ 144317 w 230923"/>
                <a:gd name="connsiteY0" fmla="*/ 235693 h 235734"/>
                <a:gd name="connsiteX1" fmla="*/ 230909 w 230923"/>
                <a:gd name="connsiteY1" fmla="*/ 105801 h 235734"/>
                <a:gd name="connsiteX2" fmla="*/ 211668 w 230923"/>
                <a:gd name="connsiteY2" fmla="*/ -41 h 235734"/>
                <a:gd name="connsiteX3" fmla="*/ 38475 w 230923"/>
                <a:gd name="connsiteY3" fmla="*/ 139472 h 235734"/>
                <a:gd name="connsiteX4" fmla="*/ -15 w 230923"/>
                <a:gd name="connsiteY4" fmla="*/ 182772 h 235734"/>
                <a:gd name="connsiteX5" fmla="*/ 144317 w 230923"/>
                <a:gd name="connsiteY5" fmla="*/ 235693 h 23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923" h="235734">
                  <a:moveTo>
                    <a:pt x="144317" y="235693"/>
                  </a:moveTo>
                  <a:lnTo>
                    <a:pt x="230909" y="105801"/>
                  </a:lnTo>
                  <a:lnTo>
                    <a:pt x="211668" y="-41"/>
                  </a:lnTo>
                  <a:lnTo>
                    <a:pt x="38475" y="139472"/>
                  </a:lnTo>
                  <a:lnTo>
                    <a:pt x="-15" y="182772"/>
                  </a:lnTo>
                  <a:lnTo>
                    <a:pt x="144317" y="235693"/>
                  </a:lnTo>
                  <a:close/>
                </a:path>
              </a:pathLst>
            </a:custGeom>
            <a:solidFill>
              <a:srgbClr val="2B1100"/>
            </a:solidFill>
            <a:ln w="9525" cap="flat">
              <a:solidFill>
                <a:srgbClr val="2B11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2CB06C68-C20B-1E1A-66E5-251B9C1E54C7}"/>
                </a:ext>
              </a:extLst>
            </p:cNvPr>
            <p:cNvSpPr/>
            <p:nvPr/>
          </p:nvSpPr>
          <p:spPr>
            <a:xfrm>
              <a:off x="5293134" y="1895342"/>
              <a:ext cx="283835" cy="202053"/>
            </a:xfrm>
            <a:custGeom>
              <a:avLst/>
              <a:gdLst>
                <a:gd name="connsiteX0" fmla="*/ -15 w 283835"/>
                <a:gd name="connsiteY0" fmla="*/ -41 h 202053"/>
                <a:gd name="connsiteX1" fmla="*/ 14415 w 283835"/>
                <a:gd name="connsiteY1" fmla="*/ 163522 h 202053"/>
                <a:gd name="connsiteX2" fmla="*/ 38475 w 283835"/>
                <a:gd name="connsiteY2" fmla="*/ 202013 h 202053"/>
                <a:gd name="connsiteX3" fmla="*/ 283820 w 283835"/>
                <a:gd name="connsiteY3" fmla="*/ 173142 h 202053"/>
                <a:gd name="connsiteX4" fmla="*/ -15 w 283835"/>
                <a:gd name="connsiteY4" fmla="*/ -41 h 20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835" h="202053">
                  <a:moveTo>
                    <a:pt x="-15" y="-41"/>
                  </a:moveTo>
                  <a:lnTo>
                    <a:pt x="14415" y="163522"/>
                  </a:lnTo>
                  <a:lnTo>
                    <a:pt x="38475" y="202013"/>
                  </a:lnTo>
                  <a:lnTo>
                    <a:pt x="283820" y="173142"/>
                  </a:lnTo>
                  <a:lnTo>
                    <a:pt x="-15" y="-41"/>
                  </a:lnTo>
                  <a:close/>
                </a:path>
              </a:pathLst>
            </a:custGeom>
            <a:solidFill>
              <a:srgbClr val="2B1100"/>
            </a:solidFill>
            <a:ln w="9525" cap="flat">
              <a:solidFill>
                <a:srgbClr val="2B11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AB156A7-73E2-C429-598B-5D721D99EC80}"/>
                </a:ext>
              </a:extLst>
            </p:cNvPr>
            <p:cNvSpPr/>
            <p:nvPr/>
          </p:nvSpPr>
          <p:spPr>
            <a:xfrm>
              <a:off x="3936470" y="1794310"/>
              <a:ext cx="283845" cy="283835"/>
            </a:xfrm>
            <a:custGeom>
              <a:avLst/>
              <a:gdLst>
                <a:gd name="connsiteX0" fmla="*/ 197238 w 283845"/>
                <a:gd name="connsiteY0" fmla="*/ 283794 h 283835"/>
                <a:gd name="connsiteX1" fmla="*/ 38475 w 283845"/>
                <a:gd name="connsiteY1" fmla="*/ 163532 h 283835"/>
                <a:gd name="connsiteX2" fmla="*/ -15 w 283845"/>
                <a:gd name="connsiteY2" fmla="*/ -41 h 283835"/>
                <a:gd name="connsiteX3" fmla="*/ 43285 w 283845"/>
                <a:gd name="connsiteY3" fmla="*/ 4769 h 283835"/>
                <a:gd name="connsiteX4" fmla="*/ 86586 w 283845"/>
                <a:gd name="connsiteY4" fmla="*/ 149092 h 283835"/>
                <a:gd name="connsiteX5" fmla="*/ 211668 w 283845"/>
                <a:gd name="connsiteY5" fmla="*/ 187582 h 283835"/>
                <a:gd name="connsiteX6" fmla="*/ 283830 w 283845"/>
                <a:gd name="connsiteY6" fmla="*/ 235693 h 283835"/>
                <a:gd name="connsiteX7" fmla="*/ 197238 w 283845"/>
                <a:gd name="connsiteY7" fmla="*/ 283794 h 28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" h="283835">
                  <a:moveTo>
                    <a:pt x="197238" y="283794"/>
                  </a:moveTo>
                  <a:lnTo>
                    <a:pt x="38475" y="163532"/>
                  </a:lnTo>
                  <a:lnTo>
                    <a:pt x="-15" y="-41"/>
                  </a:lnTo>
                  <a:lnTo>
                    <a:pt x="43285" y="4769"/>
                  </a:lnTo>
                  <a:lnTo>
                    <a:pt x="86586" y="149092"/>
                  </a:lnTo>
                  <a:lnTo>
                    <a:pt x="211668" y="187582"/>
                  </a:lnTo>
                  <a:lnTo>
                    <a:pt x="283830" y="235693"/>
                  </a:lnTo>
                  <a:lnTo>
                    <a:pt x="197238" y="283794"/>
                  </a:lnTo>
                  <a:close/>
                </a:path>
              </a:pathLst>
            </a:custGeom>
            <a:solidFill>
              <a:srgbClr val="2B1100"/>
            </a:solidFill>
            <a:ln w="9525" cap="flat">
              <a:solidFill>
                <a:srgbClr val="2B11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C3055C23-84FF-344D-4F8E-F7F48921CB7D}"/>
                </a:ext>
              </a:extLst>
            </p:cNvPr>
            <p:cNvSpPr/>
            <p:nvPr/>
          </p:nvSpPr>
          <p:spPr>
            <a:xfrm>
              <a:off x="4003821" y="1573007"/>
              <a:ext cx="125082" cy="235734"/>
            </a:xfrm>
            <a:custGeom>
              <a:avLst/>
              <a:gdLst>
                <a:gd name="connsiteX0" fmla="*/ 125067 w 125082"/>
                <a:gd name="connsiteY0" fmla="*/ -41 h 235734"/>
                <a:gd name="connsiteX1" fmla="*/ 96206 w 125082"/>
                <a:gd name="connsiteY1" fmla="*/ 235693 h 235734"/>
                <a:gd name="connsiteX2" fmla="*/ -15 w 125082"/>
                <a:gd name="connsiteY2" fmla="*/ 187582 h 235734"/>
                <a:gd name="connsiteX3" fmla="*/ 125067 w 125082"/>
                <a:gd name="connsiteY3" fmla="*/ -41 h 23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82" h="235734">
                  <a:moveTo>
                    <a:pt x="125067" y="-41"/>
                  </a:moveTo>
                  <a:lnTo>
                    <a:pt x="96206" y="235693"/>
                  </a:lnTo>
                  <a:lnTo>
                    <a:pt x="-15" y="187582"/>
                  </a:lnTo>
                  <a:lnTo>
                    <a:pt x="125067" y="-41"/>
                  </a:lnTo>
                  <a:close/>
                </a:path>
              </a:pathLst>
            </a:custGeom>
            <a:solidFill>
              <a:srgbClr val="2B1100"/>
            </a:solidFill>
            <a:ln w="9525" cap="flat">
              <a:solidFill>
                <a:srgbClr val="2B11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64452B6-C180-F38E-A281-2543B2DC584D}"/>
                </a:ext>
              </a:extLst>
            </p:cNvPr>
            <p:cNvSpPr/>
            <p:nvPr/>
          </p:nvSpPr>
          <p:spPr>
            <a:xfrm>
              <a:off x="3301442" y="2515934"/>
              <a:ext cx="1154607" cy="428167"/>
            </a:xfrm>
            <a:custGeom>
              <a:avLst/>
              <a:gdLst>
                <a:gd name="connsiteX0" fmla="*/ -15 w 1154607"/>
                <a:gd name="connsiteY0" fmla="*/ 259744 h 428167"/>
                <a:gd name="connsiteX1" fmla="*/ 182794 w 1154607"/>
                <a:gd name="connsiteY1" fmla="*/ 153912 h 428167"/>
                <a:gd name="connsiteX2" fmla="*/ 336747 w 1154607"/>
                <a:gd name="connsiteY2" fmla="*/ -41 h 428167"/>
                <a:gd name="connsiteX3" fmla="*/ 687934 w 1154607"/>
                <a:gd name="connsiteY3" fmla="*/ 72130 h 428167"/>
                <a:gd name="connsiteX4" fmla="*/ 947719 w 1154607"/>
                <a:gd name="connsiteY4" fmla="*/ 81750 h 428167"/>
                <a:gd name="connsiteX5" fmla="*/ 966969 w 1154607"/>
                <a:gd name="connsiteY5" fmla="*/ 76940 h 428167"/>
                <a:gd name="connsiteX6" fmla="*/ 1000639 w 1154607"/>
                <a:gd name="connsiteY6" fmla="*/ 163532 h 428167"/>
                <a:gd name="connsiteX7" fmla="*/ 1067991 w 1154607"/>
                <a:gd name="connsiteY7" fmla="*/ 202022 h 428167"/>
                <a:gd name="connsiteX8" fmla="*/ 1101671 w 1154607"/>
                <a:gd name="connsiteY8" fmla="*/ 269374 h 428167"/>
                <a:gd name="connsiteX9" fmla="*/ 1154592 w 1154607"/>
                <a:gd name="connsiteY9" fmla="*/ 298234 h 428167"/>
                <a:gd name="connsiteX10" fmla="*/ 1005449 w 1154607"/>
                <a:gd name="connsiteY10" fmla="*/ 341535 h 428167"/>
                <a:gd name="connsiteX11" fmla="*/ 865937 w 1154607"/>
                <a:gd name="connsiteY11" fmla="*/ 274184 h 428167"/>
                <a:gd name="connsiteX12" fmla="*/ 548421 w 1154607"/>
                <a:gd name="connsiteY12" fmla="*/ 182772 h 428167"/>
                <a:gd name="connsiteX13" fmla="*/ 481070 w 1154607"/>
                <a:gd name="connsiteY13" fmla="*/ 221263 h 428167"/>
                <a:gd name="connsiteX14" fmla="*/ 476260 w 1154607"/>
                <a:gd name="connsiteY14" fmla="*/ 331915 h 428167"/>
                <a:gd name="connsiteX15" fmla="*/ 365608 w 1154607"/>
                <a:gd name="connsiteY15" fmla="*/ 346345 h 428167"/>
                <a:gd name="connsiteX16" fmla="*/ 322307 w 1154607"/>
                <a:gd name="connsiteY16" fmla="*/ 428127 h 428167"/>
                <a:gd name="connsiteX17" fmla="*/ 211665 w 1154607"/>
                <a:gd name="connsiteY17" fmla="*/ 331915 h 428167"/>
                <a:gd name="connsiteX18" fmla="*/ -15 w 1154607"/>
                <a:gd name="connsiteY18" fmla="*/ 259744 h 42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54607" h="428167">
                  <a:moveTo>
                    <a:pt x="-15" y="259744"/>
                  </a:moveTo>
                  <a:lnTo>
                    <a:pt x="182794" y="153912"/>
                  </a:lnTo>
                  <a:lnTo>
                    <a:pt x="336747" y="-41"/>
                  </a:lnTo>
                  <a:lnTo>
                    <a:pt x="687934" y="72130"/>
                  </a:lnTo>
                  <a:lnTo>
                    <a:pt x="947719" y="81750"/>
                  </a:lnTo>
                  <a:lnTo>
                    <a:pt x="966969" y="76940"/>
                  </a:lnTo>
                  <a:lnTo>
                    <a:pt x="1000639" y="163532"/>
                  </a:lnTo>
                  <a:lnTo>
                    <a:pt x="1067991" y="202022"/>
                  </a:lnTo>
                  <a:lnTo>
                    <a:pt x="1101671" y="269374"/>
                  </a:lnTo>
                  <a:lnTo>
                    <a:pt x="1154592" y="298234"/>
                  </a:lnTo>
                  <a:lnTo>
                    <a:pt x="1005449" y="341535"/>
                  </a:lnTo>
                  <a:lnTo>
                    <a:pt x="865937" y="274184"/>
                  </a:lnTo>
                  <a:lnTo>
                    <a:pt x="548421" y="182772"/>
                  </a:lnTo>
                  <a:lnTo>
                    <a:pt x="481070" y="221263"/>
                  </a:lnTo>
                  <a:cubicBezTo>
                    <a:pt x="481070" y="221263"/>
                    <a:pt x="495500" y="327105"/>
                    <a:pt x="476260" y="331915"/>
                  </a:cubicBezTo>
                  <a:cubicBezTo>
                    <a:pt x="457019" y="336725"/>
                    <a:pt x="365608" y="346345"/>
                    <a:pt x="365608" y="346345"/>
                  </a:cubicBezTo>
                  <a:lnTo>
                    <a:pt x="322307" y="428127"/>
                  </a:lnTo>
                  <a:lnTo>
                    <a:pt x="211665" y="331915"/>
                  </a:lnTo>
                  <a:lnTo>
                    <a:pt x="-15" y="259744"/>
                  </a:lnTo>
                  <a:close/>
                </a:path>
              </a:pathLst>
            </a:custGeom>
            <a:solidFill>
              <a:srgbClr val="A05A2C"/>
            </a:solidFill>
            <a:ln w="9525" cap="flat">
              <a:solidFill>
                <a:srgbClr val="78442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86431AA3-725E-26EC-7D7D-A70BFA3804E0}"/>
                </a:ext>
              </a:extLst>
            </p:cNvPr>
            <p:cNvSpPr/>
            <p:nvPr/>
          </p:nvSpPr>
          <p:spPr>
            <a:xfrm>
              <a:off x="4407938" y="2068526"/>
              <a:ext cx="1799253" cy="716822"/>
            </a:xfrm>
            <a:custGeom>
              <a:avLst/>
              <a:gdLst>
                <a:gd name="connsiteX0" fmla="*/ -15 w 1799253"/>
                <a:gd name="connsiteY0" fmla="*/ 606130 h 716822"/>
                <a:gd name="connsiteX1" fmla="*/ 14415 w 1799253"/>
                <a:gd name="connsiteY1" fmla="*/ 389636 h 716822"/>
                <a:gd name="connsiteX2" fmla="*/ 211659 w 1799253"/>
                <a:gd name="connsiteY2" fmla="*/ 278994 h 716822"/>
                <a:gd name="connsiteX3" fmla="*/ 327121 w 1799253"/>
                <a:gd name="connsiteY3" fmla="*/ 288614 h 716822"/>
                <a:gd name="connsiteX4" fmla="*/ 620586 w 1799253"/>
                <a:gd name="connsiteY4" fmla="*/ 197203 h 716822"/>
                <a:gd name="connsiteX5" fmla="*/ 827450 w 1799253"/>
                <a:gd name="connsiteY5" fmla="*/ 62500 h 716822"/>
                <a:gd name="connsiteX6" fmla="*/ 1183457 w 1799253"/>
                <a:gd name="connsiteY6" fmla="*/ -41 h 716822"/>
                <a:gd name="connsiteX7" fmla="*/ 1371080 w 1799253"/>
                <a:gd name="connsiteY7" fmla="*/ 48070 h 716822"/>
                <a:gd name="connsiteX8" fmla="*/ 1601994 w 1799253"/>
                <a:gd name="connsiteY8" fmla="*/ 67310 h 716822"/>
                <a:gd name="connsiteX9" fmla="*/ 1799238 w 1799253"/>
                <a:gd name="connsiteY9" fmla="*/ 221263 h 716822"/>
                <a:gd name="connsiteX10" fmla="*/ 1539454 w 1799253"/>
                <a:gd name="connsiteY10" fmla="*/ 230883 h 716822"/>
                <a:gd name="connsiteX11" fmla="*/ 1462482 w 1799253"/>
                <a:gd name="connsiteY11" fmla="*/ 254934 h 716822"/>
                <a:gd name="connsiteX12" fmla="*/ 1072805 w 1799253"/>
                <a:gd name="connsiteY12" fmla="*/ 149101 h 716822"/>
                <a:gd name="connsiteX13" fmla="*/ 1289289 w 1799253"/>
                <a:gd name="connsiteY13" fmla="*/ 317475 h 716822"/>
                <a:gd name="connsiteX14" fmla="*/ 952532 w 1799253"/>
                <a:gd name="connsiteY14" fmla="*/ 346345 h 716822"/>
                <a:gd name="connsiteX15" fmla="*/ 750479 w 1799253"/>
                <a:gd name="connsiteY15" fmla="*/ 298234 h 716822"/>
                <a:gd name="connsiteX16" fmla="*/ 909232 w 1799253"/>
                <a:gd name="connsiteY16" fmla="*/ 490668 h 716822"/>
                <a:gd name="connsiteX17" fmla="*/ 745669 w 1799253"/>
                <a:gd name="connsiteY17" fmla="*/ 394456 h 716822"/>
                <a:gd name="connsiteX18" fmla="*/ 721608 w 1799253"/>
                <a:gd name="connsiteY18" fmla="*/ 519538 h 716822"/>
                <a:gd name="connsiteX19" fmla="*/ 630206 w 1799253"/>
                <a:gd name="connsiteY19" fmla="*/ 716782 h 716822"/>
                <a:gd name="connsiteX20" fmla="*/ 572475 w 1799253"/>
                <a:gd name="connsiteY20" fmla="*/ 620560 h 716822"/>
                <a:gd name="connsiteX21" fmla="*/ 423342 w 1799253"/>
                <a:gd name="connsiteY21" fmla="*/ 606130 h 716822"/>
                <a:gd name="connsiteX22" fmla="*/ 168368 w 1799253"/>
                <a:gd name="connsiteY22" fmla="*/ 687912 h 716822"/>
                <a:gd name="connsiteX23" fmla="*/ -15 w 1799253"/>
                <a:gd name="connsiteY23" fmla="*/ 606130 h 71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99253" h="716822">
                  <a:moveTo>
                    <a:pt x="-15" y="606130"/>
                  </a:moveTo>
                  <a:lnTo>
                    <a:pt x="14415" y="389636"/>
                  </a:lnTo>
                  <a:lnTo>
                    <a:pt x="211659" y="278994"/>
                  </a:lnTo>
                  <a:lnTo>
                    <a:pt x="327121" y="288614"/>
                  </a:lnTo>
                  <a:lnTo>
                    <a:pt x="620586" y="197203"/>
                  </a:lnTo>
                  <a:lnTo>
                    <a:pt x="827450" y="62500"/>
                  </a:lnTo>
                  <a:lnTo>
                    <a:pt x="1183457" y="-41"/>
                  </a:lnTo>
                  <a:lnTo>
                    <a:pt x="1371080" y="48070"/>
                  </a:lnTo>
                  <a:lnTo>
                    <a:pt x="1601994" y="67310"/>
                  </a:lnTo>
                  <a:lnTo>
                    <a:pt x="1799238" y="221263"/>
                  </a:lnTo>
                  <a:lnTo>
                    <a:pt x="1539454" y="230883"/>
                  </a:lnTo>
                  <a:lnTo>
                    <a:pt x="1462482" y="254934"/>
                  </a:lnTo>
                  <a:lnTo>
                    <a:pt x="1072805" y="149101"/>
                  </a:lnTo>
                  <a:lnTo>
                    <a:pt x="1289289" y="317475"/>
                  </a:lnTo>
                  <a:lnTo>
                    <a:pt x="952532" y="346345"/>
                  </a:lnTo>
                  <a:lnTo>
                    <a:pt x="750479" y="298234"/>
                  </a:lnTo>
                  <a:lnTo>
                    <a:pt x="909232" y="490668"/>
                  </a:lnTo>
                  <a:cubicBezTo>
                    <a:pt x="909232" y="490668"/>
                    <a:pt x="764909" y="389636"/>
                    <a:pt x="745669" y="394456"/>
                  </a:cubicBezTo>
                  <a:cubicBezTo>
                    <a:pt x="726419" y="399266"/>
                    <a:pt x="721608" y="519538"/>
                    <a:pt x="721608" y="519538"/>
                  </a:cubicBezTo>
                  <a:lnTo>
                    <a:pt x="630206" y="716782"/>
                  </a:lnTo>
                  <a:lnTo>
                    <a:pt x="572475" y="620560"/>
                  </a:lnTo>
                  <a:lnTo>
                    <a:pt x="423342" y="606130"/>
                  </a:lnTo>
                  <a:lnTo>
                    <a:pt x="168368" y="687912"/>
                  </a:lnTo>
                  <a:lnTo>
                    <a:pt x="-15" y="606130"/>
                  </a:lnTo>
                  <a:close/>
                </a:path>
              </a:pathLst>
            </a:custGeom>
            <a:solidFill>
              <a:srgbClr val="A05A2C"/>
            </a:solidFill>
            <a:ln w="9525" cap="flat">
              <a:solidFill>
                <a:srgbClr val="78442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C22BB3D-CD66-0A4B-1E7B-CC79817F9C13}"/>
                </a:ext>
              </a:extLst>
            </p:cNvPr>
            <p:cNvSpPr/>
            <p:nvPr/>
          </p:nvSpPr>
          <p:spPr>
            <a:xfrm>
              <a:off x="3585283" y="2636206"/>
              <a:ext cx="264594" cy="235734"/>
            </a:xfrm>
            <a:custGeom>
              <a:avLst/>
              <a:gdLst>
                <a:gd name="connsiteX0" fmla="*/ -15 w 264594"/>
                <a:gd name="connsiteY0" fmla="*/ 235693 h 235734"/>
                <a:gd name="connsiteX1" fmla="*/ 62526 w 264594"/>
                <a:gd name="connsiteY1" fmla="*/ 33639 h 235734"/>
                <a:gd name="connsiteX2" fmla="*/ 163548 w 264594"/>
                <a:gd name="connsiteY2" fmla="*/ -41 h 235734"/>
                <a:gd name="connsiteX3" fmla="*/ 264580 w 264594"/>
                <a:gd name="connsiteY3" fmla="*/ 48070 h 235734"/>
                <a:gd name="connsiteX4" fmla="*/ 197228 w 264594"/>
                <a:gd name="connsiteY4" fmla="*/ 91370 h 235734"/>
                <a:gd name="connsiteX5" fmla="*/ 197228 w 264594"/>
                <a:gd name="connsiteY5" fmla="*/ 149101 h 235734"/>
                <a:gd name="connsiteX6" fmla="*/ 120257 w 264594"/>
                <a:gd name="connsiteY6" fmla="*/ 211643 h 235734"/>
                <a:gd name="connsiteX7" fmla="*/ -15 w 264594"/>
                <a:gd name="connsiteY7" fmla="*/ 235693 h 23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4594" h="235734">
                  <a:moveTo>
                    <a:pt x="-15" y="235693"/>
                  </a:moveTo>
                  <a:lnTo>
                    <a:pt x="62526" y="33639"/>
                  </a:lnTo>
                  <a:lnTo>
                    <a:pt x="163548" y="-41"/>
                  </a:lnTo>
                  <a:lnTo>
                    <a:pt x="264580" y="48070"/>
                  </a:lnTo>
                  <a:lnTo>
                    <a:pt x="197228" y="91370"/>
                  </a:lnTo>
                  <a:lnTo>
                    <a:pt x="197228" y="149101"/>
                  </a:lnTo>
                  <a:lnTo>
                    <a:pt x="120257" y="211643"/>
                  </a:lnTo>
                  <a:lnTo>
                    <a:pt x="-15" y="235693"/>
                  </a:lnTo>
                  <a:close/>
                </a:path>
              </a:pathLst>
            </a:custGeom>
            <a:solidFill>
              <a:srgbClr val="784421"/>
            </a:solidFill>
            <a:ln w="9525" cap="flat">
              <a:solidFill>
                <a:srgbClr val="78442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7B53D413-B6C3-F198-24B9-3F0BB489103E}"/>
                </a:ext>
              </a:extLst>
            </p:cNvPr>
            <p:cNvSpPr/>
            <p:nvPr/>
          </p:nvSpPr>
          <p:spPr>
            <a:xfrm>
              <a:off x="3421713" y="2689127"/>
              <a:ext cx="158759" cy="163572"/>
            </a:xfrm>
            <a:custGeom>
              <a:avLst/>
              <a:gdLst>
                <a:gd name="connsiteX0" fmla="*/ 105824 w 158759"/>
                <a:gd name="connsiteY0" fmla="*/ 163532 h 163572"/>
                <a:gd name="connsiteX1" fmla="*/ 158745 w 158759"/>
                <a:gd name="connsiteY1" fmla="*/ -41 h 163572"/>
                <a:gd name="connsiteX2" fmla="*/ 48093 w 158759"/>
                <a:gd name="connsiteY2" fmla="*/ 57690 h 163572"/>
                <a:gd name="connsiteX3" fmla="*/ -15 w 158759"/>
                <a:gd name="connsiteY3" fmla="*/ 100991 h 163572"/>
                <a:gd name="connsiteX4" fmla="*/ 105824 w 158759"/>
                <a:gd name="connsiteY4" fmla="*/ 163532 h 16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759" h="163572">
                  <a:moveTo>
                    <a:pt x="105824" y="163532"/>
                  </a:moveTo>
                  <a:lnTo>
                    <a:pt x="158745" y="-41"/>
                  </a:lnTo>
                  <a:lnTo>
                    <a:pt x="48093" y="57690"/>
                  </a:lnTo>
                  <a:lnTo>
                    <a:pt x="-15" y="100991"/>
                  </a:lnTo>
                  <a:lnTo>
                    <a:pt x="105824" y="163532"/>
                  </a:lnTo>
                  <a:close/>
                </a:path>
              </a:pathLst>
            </a:custGeom>
            <a:solidFill>
              <a:srgbClr val="784421"/>
            </a:solidFill>
            <a:ln w="9525" cap="flat">
              <a:solidFill>
                <a:srgbClr val="78442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C962730F-06B9-45A1-7A61-4278DBAA1D5B}"/>
                </a:ext>
              </a:extLst>
            </p:cNvPr>
            <p:cNvSpPr/>
            <p:nvPr/>
          </p:nvSpPr>
          <p:spPr>
            <a:xfrm>
              <a:off x="3897989" y="2655456"/>
              <a:ext cx="254974" cy="57721"/>
            </a:xfrm>
            <a:custGeom>
              <a:avLst/>
              <a:gdLst>
                <a:gd name="connsiteX0" fmla="*/ 62526 w 254974"/>
                <a:gd name="connsiteY0" fmla="*/ 38440 h 57721"/>
                <a:gd name="connsiteX1" fmla="*/ 187608 w 254974"/>
                <a:gd name="connsiteY1" fmla="*/ 57680 h 57721"/>
                <a:gd name="connsiteX2" fmla="*/ 254959 w 254974"/>
                <a:gd name="connsiteY2" fmla="*/ 19199 h 57721"/>
                <a:gd name="connsiteX3" fmla="*/ -15 w 254974"/>
                <a:gd name="connsiteY3" fmla="*/ -41 h 57721"/>
                <a:gd name="connsiteX4" fmla="*/ 62526 w 254974"/>
                <a:gd name="connsiteY4" fmla="*/ 38440 h 5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974" h="57721">
                  <a:moveTo>
                    <a:pt x="62526" y="38440"/>
                  </a:moveTo>
                  <a:lnTo>
                    <a:pt x="187608" y="57680"/>
                  </a:lnTo>
                  <a:lnTo>
                    <a:pt x="254959" y="19199"/>
                  </a:lnTo>
                  <a:lnTo>
                    <a:pt x="-15" y="-41"/>
                  </a:lnTo>
                  <a:lnTo>
                    <a:pt x="62526" y="38440"/>
                  </a:lnTo>
                  <a:close/>
                </a:path>
              </a:pathLst>
            </a:custGeom>
            <a:solidFill>
              <a:srgbClr val="784421"/>
            </a:solidFill>
            <a:ln w="9525" cap="flat">
              <a:solidFill>
                <a:srgbClr val="78442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C90A8A25-DD41-CB99-74E6-B65CDF8B6B83}"/>
                </a:ext>
              </a:extLst>
            </p:cNvPr>
            <p:cNvSpPr/>
            <p:nvPr/>
          </p:nvSpPr>
          <p:spPr>
            <a:xfrm>
              <a:off x="4124093" y="2698747"/>
              <a:ext cx="230924" cy="67351"/>
            </a:xfrm>
            <a:custGeom>
              <a:avLst/>
              <a:gdLst>
                <a:gd name="connsiteX0" fmla="*/ 43285 w 230924"/>
                <a:gd name="connsiteY0" fmla="*/ 38449 h 67351"/>
                <a:gd name="connsiteX1" fmla="*/ 182798 w 230924"/>
                <a:gd name="connsiteY1" fmla="*/ -41 h 67351"/>
                <a:gd name="connsiteX2" fmla="*/ 230909 w 230924"/>
                <a:gd name="connsiteY2" fmla="*/ 38449 h 67351"/>
                <a:gd name="connsiteX3" fmla="*/ 62526 w 230924"/>
                <a:gd name="connsiteY3" fmla="*/ 67310 h 67351"/>
                <a:gd name="connsiteX4" fmla="*/ -15 w 230924"/>
                <a:gd name="connsiteY4" fmla="*/ 48070 h 67351"/>
                <a:gd name="connsiteX5" fmla="*/ 62526 w 230924"/>
                <a:gd name="connsiteY5" fmla="*/ 43259 h 67351"/>
                <a:gd name="connsiteX6" fmla="*/ 43285 w 230924"/>
                <a:gd name="connsiteY6" fmla="*/ 38449 h 6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24" h="67351">
                  <a:moveTo>
                    <a:pt x="43285" y="38449"/>
                  </a:moveTo>
                  <a:lnTo>
                    <a:pt x="182798" y="-41"/>
                  </a:lnTo>
                  <a:lnTo>
                    <a:pt x="230909" y="38449"/>
                  </a:lnTo>
                  <a:lnTo>
                    <a:pt x="62526" y="67310"/>
                  </a:lnTo>
                  <a:lnTo>
                    <a:pt x="-15" y="48070"/>
                  </a:lnTo>
                  <a:lnTo>
                    <a:pt x="62526" y="43259"/>
                  </a:lnTo>
                  <a:lnTo>
                    <a:pt x="43285" y="38449"/>
                  </a:lnTo>
                  <a:close/>
                </a:path>
              </a:pathLst>
            </a:custGeom>
            <a:solidFill>
              <a:srgbClr val="784421"/>
            </a:solidFill>
            <a:ln w="9525" cap="flat">
              <a:solidFill>
                <a:srgbClr val="78442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069CFF4-AC7C-D63C-A846-2BC2495B7A62}"/>
                </a:ext>
              </a:extLst>
            </p:cNvPr>
            <p:cNvSpPr/>
            <p:nvPr/>
          </p:nvSpPr>
          <p:spPr>
            <a:xfrm>
              <a:off x="4446429" y="2386042"/>
              <a:ext cx="487428" cy="269414"/>
            </a:xfrm>
            <a:custGeom>
              <a:avLst/>
              <a:gdLst>
                <a:gd name="connsiteX0" fmla="*/ -15 w 487428"/>
                <a:gd name="connsiteY0" fmla="*/ 259744 h 269414"/>
                <a:gd name="connsiteX1" fmla="*/ 288630 w 487428"/>
                <a:gd name="connsiteY1" fmla="*/ 153911 h 269414"/>
                <a:gd name="connsiteX2" fmla="*/ 466633 w 487428"/>
                <a:gd name="connsiteY2" fmla="*/ -41 h 269414"/>
                <a:gd name="connsiteX3" fmla="*/ 485874 w 487428"/>
                <a:gd name="connsiteY3" fmla="*/ 57690 h 269414"/>
                <a:gd name="connsiteX4" fmla="*/ 466633 w 487428"/>
                <a:gd name="connsiteY4" fmla="*/ 158722 h 269414"/>
                <a:gd name="connsiteX5" fmla="*/ 240520 w 487428"/>
                <a:gd name="connsiteY5" fmla="*/ 269374 h 269414"/>
                <a:gd name="connsiteX6" fmla="*/ -15 w 487428"/>
                <a:gd name="connsiteY6" fmla="*/ 259744 h 26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428" h="269414">
                  <a:moveTo>
                    <a:pt x="-15" y="259744"/>
                  </a:moveTo>
                  <a:lnTo>
                    <a:pt x="288630" y="153911"/>
                  </a:lnTo>
                  <a:lnTo>
                    <a:pt x="466633" y="-41"/>
                  </a:lnTo>
                  <a:lnTo>
                    <a:pt x="485874" y="57690"/>
                  </a:lnTo>
                  <a:cubicBezTo>
                    <a:pt x="485874" y="57690"/>
                    <a:pt x="495494" y="144291"/>
                    <a:pt x="466633" y="158722"/>
                  </a:cubicBezTo>
                  <a:cubicBezTo>
                    <a:pt x="437763" y="173152"/>
                    <a:pt x="240520" y="269374"/>
                    <a:pt x="240520" y="269374"/>
                  </a:cubicBezTo>
                  <a:lnTo>
                    <a:pt x="-15" y="259744"/>
                  </a:lnTo>
                  <a:close/>
                </a:path>
              </a:pathLst>
            </a:custGeom>
            <a:solidFill>
              <a:srgbClr val="784421"/>
            </a:solidFill>
            <a:ln w="9525" cap="flat">
              <a:solidFill>
                <a:srgbClr val="78442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F89A0C9A-094B-BB28-BC8D-240838CE3C4B}"/>
                </a:ext>
              </a:extLst>
            </p:cNvPr>
            <p:cNvSpPr/>
            <p:nvPr/>
          </p:nvSpPr>
          <p:spPr>
            <a:xfrm>
              <a:off x="4470479" y="2371611"/>
              <a:ext cx="279025" cy="168382"/>
            </a:xfrm>
            <a:custGeom>
              <a:avLst/>
              <a:gdLst>
                <a:gd name="connsiteX0" fmla="*/ -15 w 279025"/>
                <a:gd name="connsiteY0" fmla="*/ 168342 h 168382"/>
                <a:gd name="connsiteX1" fmla="*/ 129877 w 279025"/>
                <a:gd name="connsiteY1" fmla="*/ 43260 h 168382"/>
                <a:gd name="connsiteX2" fmla="*/ 279010 w 279025"/>
                <a:gd name="connsiteY2" fmla="*/ 19199 h 168382"/>
                <a:gd name="connsiteX3" fmla="*/ 173178 w 279025"/>
                <a:gd name="connsiteY3" fmla="*/ -41 h 168382"/>
                <a:gd name="connsiteX4" fmla="*/ -15 w 279025"/>
                <a:gd name="connsiteY4" fmla="*/ 76930 h 168382"/>
                <a:gd name="connsiteX5" fmla="*/ -15 w 279025"/>
                <a:gd name="connsiteY5" fmla="*/ 168342 h 16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025" h="168382">
                  <a:moveTo>
                    <a:pt x="-15" y="168342"/>
                  </a:moveTo>
                  <a:lnTo>
                    <a:pt x="129877" y="43260"/>
                  </a:lnTo>
                  <a:lnTo>
                    <a:pt x="279010" y="19199"/>
                  </a:lnTo>
                  <a:lnTo>
                    <a:pt x="173178" y="-41"/>
                  </a:lnTo>
                  <a:lnTo>
                    <a:pt x="-15" y="76930"/>
                  </a:lnTo>
                  <a:lnTo>
                    <a:pt x="-15" y="168342"/>
                  </a:lnTo>
                  <a:close/>
                </a:path>
              </a:pathLst>
            </a:custGeom>
            <a:solidFill>
              <a:srgbClr val="784421"/>
            </a:solidFill>
            <a:ln w="9525" cap="flat">
              <a:solidFill>
                <a:srgbClr val="78442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C9237BAB-3150-ABBC-565B-121DD998945F}"/>
                </a:ext>
              </a:extLst>
            </p:cNvPr>
            <p:cNvSpPr/>
            <p:nvPr/>
          </p:nvSpPr>
          <p:spPr>
            <a:xfrm>
              <a:off x="4932318" y="2539994"/>
              <a:ext cx="139512" cy="158753"/>
            </a:xfrm>
            <a:custGeom>
              <a:avLst/>
              <a:gdLst>
                <a:gd name="connsiteX0" fmla="*/ -15 w 139512"/>
                <a:gd name="connsiteY0" fmla="*/ 120231 h 158753"/>
                <a:gd name="connsiteX1" fmla="*/ 105827 w 139512"/>
                <a:gd name="connsiteY1" fmla="*/ -41 h 158753"/>
                <a:gd name="connsiteX2" fmla="*/ 139497 w 139512"/>
                <a:gd name="connsiteY2" fmla="*/ 57690 h 158753"/>
                <a:gd name="connsiteX3" fmla="*/ 125067 w 139512"/>
                <a:gd name="connsiteY3" fmla="*/ 139472 h 158753"/>
                <a:gd name="connsiteX4" fmla="*/ 48096 w 139512"/>
                <a:gd name="connsiteY4" fmla="*/ 158712 h 158753"/>
                <a:gd name="connsiteX5" fmla="*/ -15 w 139512"/>
                <a:gd name="connsiteY5" fmla="*/ 120231 h 158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512" h="158753">
                  <a:moveTo>
                    <a:pt x="-15" y="120231"/>
                  </a:moveTo>
                  <a:lnTo>
                    <a:pt x="105827" y="-41"/>
                  </a:lnTo>
                  <a:lnTo>
                    <a:pt x="139497" y="57690"/>
                  </a:lnTo>
                  <a:lnTo>
                    <a:pt x="125067" y="139472"/>
                  </a:lnTo>
                  <a:lnTo>
                    <a:pt x="48096" y="158712"/>
                  </a:lnTo>
                  <a:lnTo>
                    <a:pt x="-15" y="120231"/>
                  </a:lnTo>
                  <a:close/>
                </a:path>
              </a:pathLst>
            </a:custGeom>
            <a:solidFill>
              <a:srgbClr val="784421"/>
            </a:solidFill>
            <a:ln w="9525" cap="flat">
              <a:solidFill>
                <a:srgbClr val="78442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962CCE83-D1AC-0454-7AD7-B3F2D241E811}"/>
                </a:ext>
              </a:extLst>
            </p:cNvPr>
            <p:cNvSpPr/>
            <p:nvPr/>
          </p:nvSpPr>
          <p:spPr>
            <a:xfrm>
              <a:off x="5172862" y="2280209"/>
              <a:ext cx="360816" cy="120272"/>
            </a:xfrm>
            <a:custGeom>
              <a:avLst/>
              <a:gdLst>
                <a:gd name="connsiteX0" fmla="*/ -15 w 360816"/>
                <a:gd name="connsiteY0" fmla="*/ -41 h 120272"/>
                <a:gd name="connsiteX1" fmla="*/ 254960 w 360816"/>
                <a:gd name="connsiteY1" fmla="*/ 105791 h 120272"/>
                <a:gd name="connsiteX2" fmla="*/ 360801 w 360816"/>
                <a:gd name="connsiteY2" fmla="*/ 120231 h 120272"/>
                <a:gd name="connsiteX3" fmla="*/ 153928 w 360816"/>
                <a:gd name="connsiteY3" fmla="*/ 33630 h 120272"/>
                <a:gd name="connsiteX4" fmla="*/ -15 w 360816"/>
                <a:gd name="connsiteY4" fmla="*/ -41 h 120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816" h="120272">
                  <a:moveTo>
                    <a:pt x="-15" y="-41"/>
                  </a:moveTo>
                  <a:lnTo>
                    <a:pt x="254960" y="105791"/>
                  </a:lnTo>
                  <a:lnTo>
                    <a:pt x="360801" y="120231"/>
                  </a:lnTo>
                  <a:lnTo>
                    <a:pt x="153928" y="33630"/>
                  </a:lnTo>
                  <a:lnTo>
                    <a:pt x="-15" y="-41"/>
                  </a:lnTo>
                  <a:close/>
                </a:path>
              </a:pathLst>
            </a:custGeom>
            <a:solidFill>
              <a:srgbClr val="784421"/>
            </a:solidFill>
            <a:ln w="9525" cap="flat">
              <a:solidFill>
                <a:srgbClr val="78442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6EFF210-DDD9-3CD9-7C50-AEB63627CCA6}"/>
                </a:ext>
              </a:extLst>
            </p:cNvPr>
            <p:cNvSpPr/>
            <p:nvPr/>
          </p:nvSpPr>
          <p:spPr>
            <a:xfrm>
              <a:off x="5187293" y="2222478"/>
              <a:ext cx="423357" cy="158753"/>
            </a:xfrm>
            <a:custGeom>
              <a:avLst/>
              <a:gdLst>
                <a:gd name="connsiteX0" fmla="*/ -15 w 423357"/>
                <a:gd name="connsiteY0" fmla="*/ 14389 h 158753"/>
                <a:gd name="connsiteX1" fmla="*/ 288640 w 423357"/>
                <a:gd name="connsiteY1" fmla="*/ 105791 h 158753"/>
                <a:gd name="connsiteX2" fmla="*/ 423342 w 423357"/>
                <a:gd name="connsiteY2" fmla="*/ 158712 h 158753"/>
                <a:gd name="connsiteX3" fmla="*/ 413722 w 423357"/>
                <a:gd name="connsiteY3" fmla="*/ 91361 h 158753"/>
                <a:gd name="connsiteX4" fmla="*/ 221288 w 423357"/>
                <a:gd name="connsiteY4" fmla="*/ -41 h 158753"/>
                <a:gd name="connsiteX5" fmla="*/ -15 w 423357"/>
                <a:gd name="connsiteY5" fmla="*/ 14389 h 158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357" h="158753">
                  <a:moveTo>
                    <a:pt x="-15" y="14389"/>
                  </a:moveTo>
                  <a:lnTo>
                    <a:pt x="288640" y="105791"/>
                  </a:lnTo>
                  <a:lnTo>
                    <a:pt x="423342" y="158712"/>
                  </a:lnTo>
                  <a:lnTo>
                    <a:pt x="413722" y="91361"/>
                  </a:lnTo>
                  <a:lnTo>
                    <a:pt x="221288" y="-41"/>
                  </a:lnTo>
                  <a:lnTo>
                    <a:pt x="-15" y="14389"/>
                  </a:lnTo>
                  <a:close/>
                </a:path>
              </a:pathLst>
            </a:custGeom>
            <a:solidFill>
              <a:srgbClr val="784421"/>
            </a:solidFill>
            <a:ln w="9525" cap="flat">
              <a:solidFill>
                <a:srgbClr val="78442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64" name="Freeform 11263">
              <a:extLst>
                <a:ext uri="{FF2B5EF4-FFF2-40B4-BE49-F238E27FC236}">
                  <a16:creationId xmlns:a16="http://schemas.microsoft.com/office/drawing/2014/main" id="{0EDE59EF-707C-FECB-5340-B700E5741064}"/>
                </a:ext>
              </a:extLst>
            </p:cNvPr>
            <p:cNvSpPr/>
            <p:nvPr/>
          </p:nvSpPr>
          <p:spPr>
            <a:xfrm>
              <a:off x="5581790" y="2092586"/>
              <a:ext cx="387270" cy="192433"/>
            </a:xfrm>
            <a:custGeom>
              <a:avLst/>
              <a:gdLst>
                <a:gd name="connsiteX0" fmla="*/ -15 w 387270"/>
                <a:gd name="connsiteY0" fmla="*/ 24010 h 192433"/>
                <a:gd name="connsiteX1" fmla="*/ 312681 w 387270"/>
                <a:gd name="connsiteY1" fmla="*/ 192392 h 192433"/>
                <a:gd name="connsiteX2" fmla="*/ 384852 w 387270"/>
                <a:gd name="connsiteY2" fmla="*/ 163522 h 192433"/>
                <a:gd name="connsiteX3" fmla="*/ 375222 w 387270"/>
                <a:gd name="connsiteY3" fmla="*/ 81740 h 192433"/>
                <a:gd name="connsiteX4" fmla="*/ 235709 w 387270"/>
                <a:gd name="connsiteY4" fmla="*/ 72120 h 192433"/>
                <a:gd name="connsiteX5" fmla="*/ 230899 w 387270"/>
                <a:gd name="connsiteY5" fmla="*/ 43250 h 192433"/>
                <a:gd name="connsiteX6" fmla="*/ 24035 w 387270"/>
                <a:gd name="connsiteY6" fmla="*/ -41 h 192433"/>
                <a:gd name="connsiteX7" fmla="*/ -15 w 387270"/>
                <a:gd name="connsiteY7" fmla="*/ 24010 h 192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7270" h="192433">
                  <a:moveTo>
                    <a:pt x="-15" y="24010"/>
                  </a:moveTo>
                  <a:lnTo>
                    <a:pt x="312681" y="192392"/>
                  </a:lnTo>
                  <a:lnTo>
                    <a:pt x="384852" y="163522"/>
                  </a:lnTo>
                  <a:cubicBezTo>
                    <a:pt x="384852" y="163522"/>
                    <a:pt x="394472" y="81740"/>
                    <a:pt x="375222" y="81740"/>
                  </a:cubicBezTo>
                  <a:cubicBezTo>
                    <a:pt x="355982" y="81740"/>
                    <a:pt x="235709" y="72120"/>
                    <a:pt x="235709" y="72120"/>
                  </a:cubicBezTo>
                  <a:lnTo>
                    <a:pt x="230899" y="43250"/>
                  </a:lnTo>
                  <a:lnTo>
                    <a:pt x="24035" y="-41"/>
                  </a:lnTo>
                  <a:lnTo>
                    <a:pt x="-15" y="24010"/>
                  </a:lnTo>
                  <a:close/>
                </a:path>
              </a:pathLst>
            </a:custGeom>
            <a:solidFill>
              <a:srgbClr val="784421"/>
            </a:solidFill>
            <a:ln w="9525" cap="flat">
              <a:solidFill>
                <a:srgbClr val="78442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65" name="Freeform 11264">
              <a:extLst>
                <a:ext uri="{FF2B5EF4-FFF2-40B4-BE49-F238E27FC236}">
                  <a16:creationId xmlns:a16="http://schemas.microsoft.com/office/drawing/2014/main" id="{8C0544D5-8521-D2D6-7599-3445450C1DDE}"/>
                </a:ext>
              </a:extLst>
            </p:cNvPr>
            <p:cNvSpPr/>
            <p:nvPr/>
          </p:nvSpPr>
          <p:spPr>
            <a:xfrm>
              <a:off x="6293793" y="3200318"/>
              <a:ext cx="347414" cy="167141"/>
            </a:xfrm>
            <a:custGeom>
              <a:avLst/>
              <a:gdLst>
                <a:gd name="connsiteX0" fmla="*/ 110636 w 347414"/>
                <a:gd name="connsiteY0" fmla="*/ 167100 h 167141"/>
                <a:gd name="connsiteX1" fmla="*/ 346361 w 347414"/>
                <a:gd name="connsiteY1" fmla="*/ 27587 h 167141"/>
                <a:gd name="connsiteX2" fmla="*/ -15 w 347414"/>
                <a:gd name="connsiteY2" fmla="*/ 37207 h 167141"/>
                <a:gd name="connsiteX3" fmla="*/ 110636 w 347414"/>
                <a:gd name="connsiteY3" fmla="*/ 167100 h 167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414" h="167141">
                  <a:moveTo>
                    <a:pt x="110636" y="167100"/>
                  </a:moveTo>
                  <a:cubicBezTo>
                    <a:pt x="110636" y="167100"/>
                    <a:pt x="365611" y="94938"/>
                    <a:pt x="346361" y="27587"/>
                  </a:cubicBezTo>
                  <a:cubicBezTo>
                    <a:pt x="327121" y="-39764"/>
                    <a:pt x="-15" y="37207"/>
                    <a:pt x="-15" y="37207"/>
                  </a:cubicBezTo>
                  <a:lnTo>
                    <a:pt x="110636" y="167100"/>
                  </a:lnTo>
                  <a:close/>
                </a:path>
              </a:pathLst>
            </a:custGeom>
            <a:solidFill>
              <a:srgbClr val="FFE680"/>
            </a:solidFill>
            <a:ln w="9525" cap="flat">
              <a:solidFill>
                <a:srgbClr val="D4AA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66" name="Freeform 11265">
              <a:extLst>
                <a:ext uri="{FF2B5EF4-FFF2-40B4-BE49-F238E27FC236}">
                  <a16:creationId xmlns:a16="http://schemas.microsoft.com/office/drawing/2014/main" id="{310EAA26-F75A-B3E3-A8AC-0226DBB402F8}"/>
                </a:ext>
              </a:extLst>
            </p:cNvPr>
            <p:cNvSpPr/>
            <p:nvPr/>
          </p:nvSpPr>
          <p:spPr>
            <a:xfrm>
              <a:off x="7087578" y="3567106"/>
              <a:ext cx="349735" cy="204461"/>
            </a:xfrm>
            <a:custGeom>
              <a:avLst/>
              <a:gdLst>
                <a:gd name="connsiteX0" fmla="*/ 86586 w 349735"/>
                <a:gd name="connsiteY0" fmla="*/ 204420 h 204461"/>
                <a:gd name="connsiteX1" fmla="*/ 341561 w 349735"/>
                <a:gd name="connsiteY1" fmla="*/ 26417 h 204461"/>
                <a:gd name="connsiteX2" fmla="*/ -15 w 349735"/>
                <a:gd name="connsiteY2" fmla="*/ 64908 h 204461"/>
                <a:gd name="connsiteX3" fmla="*/ 86586 w 349735"/>
                <a:gd name="connsiteY3" fmla="*/ 204420 h 20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735" h="204461">
                  <a:moveTo>
                    <a:pt x="86586" y="204420"/>
                  </a:moveTo>
                  <a:cubicBezTo>
                    <a:pt x="86586" y="204420"/>
                    <a:pt x="404102" y="103398"/>
                    <a:pt x="341561" y="26417"/>
                  </a:cubicBezTo>
                  <a:cubicBezTo>
                    <a:pt x="279020" y="-50554"/>
                    <a:pt x="-15" y="64908"/>
                    <a:pt x="-15" y="64908"/>
                  </a:cubicBezTo>
                  <a:lnTo>
                    <a:pt x="86586" y="204420"/>
                  </a:lnTo>
                  <a:close/>
                </a:path>
              </a:pathLst>
            </a:custGeom>
            <a:solidFill>
              <a:srgbClr val="FFE680"/>
            </a:solidFill>
            <a:ln w="9525" cap="flat">
              <a:solidFill>
                <a:srgbClr val="D4AA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67" name="Freeform 11266">
              <a:extLst>
                <a:ext uri="{FF2B5EF4-FFF2-40B4-BE49-F238E27FC236}">
                  <a16:creationId xmlns:a16="http://schemas.microsoft.com/office/drawing/2014/main" id="{DF3DA0A8-B990-0959-CEDF-A9F609E7F47E}"/>
                </a:ext>
              </a:extLst>
            </p:cNvPr>
            <p:cNvSpPr/>
            <p:nvPr/>
          </p:nvSpPr>
          <p:spPr>
            <a:xfrm>
              <a:off x="3614144" y="2679507"/>
              <a:ext cx="3931214" cy="2073478"/>
            </a:xfrm>
            <a:custGeom>
              <a:avLst/>
              <a:gdLst>
                <a:gd name="connsiteX0" fmla="*/ -15 w 3931214"/>
                <a:gd name="connsiteY0" fmla="*/ 264554 h 2073478"/>
                <a:gd name="connsiteX1" fmla="*/ 48096 w 3931214"/>
                <a:gd name="connsiteY1" fmla="*/ 173152 h 2073478"/>
                <a:gd name="connsiteX2" fmla="*/ 168368 w 3931214"/>
                <a:gd name="connsiteY2" fmla="*/ 168342 h 2073478"/>
                <a:gd name="connsiteX3" fmla="*/ 182798 w 3931214"/>
                <a:gd name="connsiteY3" fmla="*/ 24009 h 2073478"/>
                <a:gd name="connsiteX4" fmla="*/ 221289 w 3931214"/>
                <a:gd name="connsiteY4" fmla="*/ -41 h 2073478"/>
                <a:gd name="connsiteX5" fmla="*/ 678317 w 3931214"/>
                <a:gd name="connsiteY5" fmla="*/ 168342 h 2073478"/>
                <a:gd name="connsiteX6" fmla="*/ 846700 w 3931214"/>
                <a:gd name="connsiteY6" fmla="*/ 120231 h 2073478"/>
                <a:gd name="connsiteX7" fmla="*/ 1375890 w 3931214"/>
                <a:gd name="connsiteY7" fmla="*/ 303044 h 2073478"/>
                <a:gd name="connsiteX8" fmla="*/ 1765568 w 3931214"/>
                <a:gd name="connsiteY8" fmla="*/ 346336 h 2073478"/>
                <a:gd name="connsiteX9" fmla="*/ 2010922 w 3931214"/>
                <a:gd name="connsiteY9" fmla="*/ 432937 h 2073478"/>
                <a:gd name="connsiteX10" fmla="*/ 1808868 w 3931214"/>
                <a:gd name="connsiteY10" fmla="*/ 495478 h 2073478"/>
                <a:gd name="connsiteX11" fmla="*/ 1443241 w 3931214"/>
                <a:gd name="connsiteY11" fmla="*/ 456987 h 2073478"/>
                <a:gd name="connsiteX12" fmla="*/ 1130536 w 3931214"/>
                <a:gd name="connsiteY12" fmla="*/ 452177 h 2073478"/>
                <a:gd name="connsiteX13" fmla="*/ 1703026 w 3931214"/>
                <a:gd name="connsiteY13" fmla="*/ 562829 h 2073478"/>
                <a:gd name="connsiteX14" fmla="*/ 2059033 w 3931214"/>
                <a:gd name="connsiteY14" fmla="*/ 505098 h 2073478"/>
                <a:gd name="connsiteX15" fmla="*/ 2222605 w 3931214"/>
                <a:gd name="connsiteY15" fmla="*/ 519529 h 2073478"/>
                <a:gd name="connsiteX16" fmla="*/ 2217786 w 3931214"/>
                <a:gd name="connsiteY16" fmla="*/ 601310 h 2073478"/>
                <a:gd name="connsiteX17" fmla="*/ 2193735 w 3931214"/>
                <a:gd name="connsiteY17" fmla="*/ 668671 h 2073478"/>
                <a:gd name="connsiteX18" fmla="*/ 2631523 w 3931214"/>
                <a:gd name="connsiteY18" fmla="*/ 567639 h 2073478"/>
                <a:gd name="connsiteX19" fmla="*/ 2876878 w 3931214"/>
                <a:gd name="connsiteY19" fmla="*/ 514718 h 2073478"/>
                <a:gd name="connsiteX20" fmla="*/ 2944229 w 3931214"/>
                <a:gd name="connsiteY20" fmla="*/ 582070 h 2073478"/>
                <a:gd name="connsiteX21" fmla="*/ 2828767 w 3931214"/>
                <a:gd name="connsiteY21" fmla="*/ 683101 h 2073478"/>
                <a:gd name="connsiteX22" fmla="*/ 2708495 w 3931214"/>
                <a:gd name="connsiteY22" fmla="*/ 740833 h 2073478"/>
                <a:gd name="connsiteX23" fmla="*/ 2746985 w 3931214"/>
                <a:gd name="connsiteY23" fmla="*/ 851475 h 2073478"/>
                <a:gd name="connsiteX24" fmla="*/ 2905738 w 3931214"/>
                <a:gd name="connsiteY24" fmla="*/ 885155 h 2073478"/>
                <a:gd name="connsiteX25" fmla="*/ 3074121 w 3931214"/>
                <a:gd name="connsiteY25" fmla="*/ 1048728 h 2073478"/>
                <a:gd name="connsiteX26" fmla="*/ 3483049 w 3931214"/>
                <a:gd name="connsiteY26" fmla="*/ 952507 h 2073478"/>
                <a:gd name="connsiteX27" fmla="*/ 3699533 w 3931214"/>
                <a:gd name="connsiteY27" fmla="*/ 947696 h 2073478"/>
                <a:gd name="connsiteX28" fmla="*/ 3569641 w 3931214"/>
                <a:gd name="connsiteY28" fmla="*/ 1101639 h 2073478"/>
                <a:gd name="connsiteX29" fmla="*/ 3367587 w 3931214"/>
                <a:gd name="connsiteY29" fmla="*/ 1217101 h 2073478"/>
                <a:gd name="connsiteX30" fmla="*/ 3829425 w 3931214"/>
                <a:gd name="connsiteY30" fmla="*/ 1433595 h 2073478"/>
                <a:gd name="connsiteX31" fmla="*/ 3925647 w 3931214"/>
                <a:gd name="connsiteY31" fmla="*/ 1755921 h 2073478"/>
                <a:gd name="connsiteX32" fmla="*/ 3762074 w 3931214"/>
                <a:gd name="connsiteY32" fmla="*/ 1881004 h 2073478"/>
                <a:gd name="connsiteX33" fmla="*/ 3516720 w 3931214"/>
                <a:gd name="connsiteY33" fmla="*/ 1948355 h 2073478"/>
                <a:gd name="connsiteX34" fmla="*/ 3276175 w 3931214"/>
                <a:gd name="connsiteY34" fmla="*/ 2001276 h 2073478"/>
                <a:gd name="connsiteX35" fmla="*/ 3151093 w 3931214"/>
                <a:gd name="connsiteY35" fmla="*/ 2073437 h 2073478"/>
                <a:gd name="connsiteX36" fmla="*/ 3006770 w 3931214"/>
                <a:gd name="connsiteY36" fmla="*/ 1962785 h 2073478"/>
                <a:gd name="connsiteX37" fmla="*/ 2799906 w 3931214"/>
                <a:gd name="connsiteY37" fmla="*/ 1832893 h 2073478"/>
                <a:gd name="connsiteX38" fmla="*/ 2188925 w 3931214"/>
                <a:gd name="connsiteY38" fmla="*/ 1476886 h 2073478"/>
                <a:gd name="connsiteX39" fmla="*/ 1674166 w 3931214"/>
                <a:gd name="connsiteY39" fmla="*/ 1067969 h 2073478"/>
                <a:gd name="connsiteX40" fmla="*/ 1448051 w 3931214"/>
                <a:gd name="connsiteY40" fmla="*/ 1034288 h 2073478"/>
                <a:gd name="connsiteX41" fmla="*/ 1019884 w 3931214"/>
                <a:gd name="connsiteY41" fmla="*/ 822614 h 2073478"/>
                <a:gd name="connsiteX42" fmla="*/ 519564 w 3931214"/>
                <a:gd name="connsiteY42" fmla="*/ 572450 h 2073478"/>
                <a:gd name="connsiteX43" fmla="*/ 216478 w 3931214"/>
                <a:gd name="connsiteY43" fmla="*/ 432937 h 2073478"/>
                <a:gd name="connsiteX44" fmla="*/ -15 w 3931214"/>
                <a:gd name="connsiteY44" fmla="*/ 264554 h 2073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931214" h="2073478">
                  <a:moveTo>
                    <a:pt x="-15" y="264554"/>
                  </a:moveTo>
                  <a:lnTo>
                    <a:pt x="48096" y="173152"/>
                  </a:lnTo>
                  <a:lnTo>
                    <a:pt x="168368" y="168342"/>
                  </a:lnTo>
                  <a:lnTo>
                    <a:pt x="182798" y="24009"/>
                  </a:lnTo>
                  <a:lnTo>
                    <a:pt x="221289" y="-41"/>
                  </a:lnTo>
                  <a:lnTo>
                    <a:pt x="678317" y="168342"/>
                  </a:lnTo>
                  <a:lnTo>
                    <a:pt x="846700" y="120231"/>
                  </a:lnTo>
                  <a:lnTo>
                    <a:pt x="1375890" y="303044"/>
                  </a:lnTo>
                  <a:lnTo>
                    <a:pt x="1765568" y="346336"/>
                  </a:lnTo>
                  <a:lnTo>
                    <a:pt x="2010922" y="432937"/>
                  </a:lnTo>
                  <a:lnTo>
                    <a:pt x="1808868" y="495478"/>
                  </a:lnTo>
                  <a:cubicBezTo>
                    <a:pt x="1808868" y="495478"/>
                    <a:pt x="1515403" y="456987"/>
                    <a:pt x="1443241" y="456987"/>
                  </a:cubicBezTo>
                  <a:cubicBezTo>
                    <a:pt x="1371080" y="456987"/>
                    <a:pt x="1130536" y="452177"/>
                    <a:pt x="1130536" y="452177"/>
                  </a:cubicBezTo>
                  <a:lnTo>
                    <a:pt x="1703026" y="562829"/>
                  </a:lnTo>
                  <a:lnTo>
                    <a:pt x="2059033" y="505098"/>
                  </a:lnTo>
                  <a:lnTo>
                    <a:pt x="2222605" y="519529"/>
                  </a:lnTo>
                  <a:lnTo>
                    <a:pt x="2217786" y="601310"/>
                  </a:lnTo>
                  <a:lnTo>
                    <a:pt x="2193735" y="668671"/>
                  </a:lnTo>
                  <a:lnTo>
                    <a:pt x="2631523" y="567639"/>
                  </a:lnTo>
                  <a:lnTo>
                    <a:pt x="2876878" y="514718"/>
                  </a:lnTo>
                  <a:cubicBezTo>
                    <a:pt x="2876878" y="514718"/>
                    <a:pt x="2953849" y="519529"/>
                    <a:pt x="2944229" y="582070"/>
                  </a:cubicBezTo>
                  <a:cubicBezTo>
                    <a:pt x="2934609" y="644611"/>
                    <a:pt x="2828767" y="683101"/>
                    <a:pt x="2828767" y="683101"/>
                  </a:cubicBezTo>
                  <a:lnTo>
                    <a:pt x="2708495" y="740833"/>
                  </a:lnTo>
                  <a:cubicBezTo>
                    <a:pt x="2708495" y="740833"/>
                    <a:pt x="2684444" y="798563"/>
                    <a:pt x="2746985" y="851475"/>
                  </a:cubicBezTo>
                  <a:cubicBezTo>
                    <a:pt x="2809527" y="904396"/>
                    <a:pt x="2872068" y="865915"/>
                    <a:pt x="2905738" y="885155"/>
                  </a:cubicBezTo>
                  <a:cubicBezTo>
                    <a:pt x="2939419" y="904396"/>
                    <a:pt x="3016390" y="1043909"/>
                    <a:pt x="3074121" y="1048728"/>
                  </a:cubicBezTo>
                  <a:cubicBezTo>
                    <a:pt x="3131853" y="1053538"/>
                    <a:pt x="3410878" y="1019858"/>
                    <a:pt x="3483049" y="952507"/>
                  </a:cubicBezTo>
                  <a:cubicBezTo>
                    <a:pt x="3555210" y="885155"/>
                    <a:pt x="3689913" y="914016"/>
                    <a:pt x="3699533" y="947696"/>
                  </a:cubicBezTo>
                  <a:cubicBezTo>
                    <a:pt x="3709153" y="981377"/>
                    <a:pt x="3622562" y="1087209"/>
                    <a:pt x="3569641" y="1101639"/>
                  </a:cubicBezTo>
                  <a:cubicBezTo>
                    <a:pt x="3516720" y="1116079"/>
                    <a:pt x="3324286" y="1144940"/>
                    <a:pt x="3367587" y="1217101"/>
                  </a:cubicBezTo>
                  <a:cubicBezTo>
                    <a:pt x="3410878" y="1289263"/>
                    <a:pt x="3795745" y="1390295"/>
                    <a:pt x="3829425" y="1433595"/>
                  </a:cubicBezTo>
                  <a:cubicBezTo>
                    <a:pt x="3863106" y="1476886"/>
                    <a:pt x="3954508" y="1722241"/>
                    <a:pt x="3925647" y="1755921"/>
                  </a:cubicBezTo>
                  <a:cubicBezTo>
                    <a:pt x="3896776" y="1789592"/>
                    <a:pt x="3824615" y="1890624"/>
                    <a:pt x="3762074" y="1881004"/>
                  </a:cubicBezTo>
                  <a:cubicBezTo>
                    <a:pt x="3699533" y="1871383"/>
                    <a:pt x="3555210" y="1909864"/>
                    <a:pt x="3516720" y="1948355"/>
                  </a:cubicBezTo>
                  <a:cubicBezTo>
                    <a:pt x="3478229" y="1986836"/>
                    <a:pt x="3276175" y="2001276"/>
                    <a:pt x="3276175" y="2001276"/>
                  </a:cubicBezTo>
                  <a:lnTo>
                    <a:pt x="3151093" y="2073437"/>
                  </a:lnTo>
                  <a:lnTo>
                    <a:pt x="3006770" y="1962785"/>
                  </a:lnTo>
                  <a:lnTo>
                    <a:pt x="2799906" y="1832893"/>
                  </a:lnTo>
                  <a:lnTo>
                    <a:pt x="2188925" y="1476886"/>
                  </a:lnTo>
                  <a:cubicBezTo>
                    <a:pt x="2188925" y="1476886"/>
                    <a:pt x="1780007" y="1125700"/>
                    <a:pt x="1674166" y="1067969"/>
                  </a:cubicBezTo>
                  <a:cubicBezTo>
                    <a:pt x="1568324" y="1010238"/>
                    <a:pt x="1525033" y="1072779"/>
                    <a:pt x="1448051" y="1034288"/>
                  </a:cubicBezTo>
                  <a:cubicBezTo>
                    <a:pt x="1371080" y="995807"/>
                    <a:pt x="1019884" y="822614"/>
                    <a:pt x="1019884" y="822614"/>
                  </a:cubicBezTo>
                  <a:lnTo>
                    <a:pt x="519564" y="572450"/>
                  </a:lnTo>
                  <a:lnTo>
                    <a:pt x="216478" y="432937"/>
                  </a:lnTo>
                  <a:lnTo>
                    <a:pt x="-15" y="264554"/>
                  </a:lnTo>
                  <a:close/>
                </a:path>
              </a:pathLst>
            </a:custGeom>
            <a:solidFill>
              <a:srgbClr val="71C837"/>
            </a:solidFill>
            <a:ln w="9525" cap="flat">
              <a:solidFill>
                <a:srgbClr val="5AA0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69" name="Freeform 11268">
              <a:extLst>
                <a:ext uri="{FF2B5EF4-FFF2-40B4-BE49-F238E27FC236}">
                  <a16:creationId xmlns:a16="http://schemas.microsoft.com/office/drawing/2014/main" id="{88ABA670-4CB0-C718-7A38-02370E3C7E31}"/>
                </a:ext>
              </a:extLst>
            </p:cNvPr>
            <p:cNvSpPr/>
            <p:nvPr/>
          </p:nvSpPr>
          <p:spPr>
            <a:xfrm>
              <a:off x="7223328" y="3728276"/>
              <a:ext cx="398259" cy="177443"/>
            </a:xfrm>
            <a:custGeom>
              <a:avLst/>
              <a:gdLst>
                <a:gd name="connsiteX0" fmla="*/ 398244 w 398259"/>
                <a:gd name="connsiteY0" fmla="*/ 100981 h 177443"/>
                <a:gd name="connsiteX1" fmla="*/ 8567 w 398259"/>
                <a:gd name="connsiteY1" fmla="*/ 163522 h 177443"/>
                <a:gd name="connsiteX2" fmla="*/ 292402 w 398259"/>
                <a:gd name="connsiteY2" fmla="*/ -41 h 177443"/>
                <a:gd name="connsiteX3" fmla="*/ 398244 w 398259"/>
                <a:gd name="connsiteY3" fmla="*/ 100981 h 17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8259" h="177443">
                  <a:moveTo>
                    <a:pt x="398244" y="100981"/>
                  </a:moveTo>
                  <a:cubicBezTo>
                    <a:pt x="398244" y="100981"/>
                    <a:pt x="75918" y="216443"/>
                    <a:pt x="8567" y="163522"/>
                  </a:cubicBezTo>
                  <a:cubicBezTo>
                    <a:pt x="-58785" y="110601"/>
                    <a:pt x="292402" y="-41"/>
                    <a:pt x="292402" y="-41"/>
                  </a:cubicBezTo>
                  <a:lnTo>
                    <a:pt x="398244" y="100981"/>
                  </a:lnTo>
                  <a:close/>
                </a:path>
              </a:pathLst>
            </a:custGeom>
            <a:solidFill>
              <a:srgbClr val="FFE680"/>
            </a:solidFill>
            <a:ln w="9525" cap="flat">
              <a:solidFill>
                <a:srgbClr val="D4AA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70" name="Freeform 11269">
              <a:extLst>
                <a:ext uri="{FF2B5EF4-FFF2-40B4-BE49-F238E27FC236}">
                  <a16:creationId xmlns:a16="http://schemas.microsoft.com/office/drawing/2014/main" id="{F3B14E50-E8DA-3565-128D-BB556E790CF0}"/>
                </a:ext>
              </a:extLst>
            </p:cNvPr>
            <p:cNvSpPr/>
            <p:nvPr/>
          </p:nvSpPr>
          <p:spPr>
            <a:xfrm>
              <a:off x="7265581" y="3300108"/>
              <a:ext cx="644651" cy="399297"/>
            </a:xfrm>
            <a:custGeom>
              <a:avLst/>
              <a:gdLst>
                <a:gd name="connsiteX0" fmla="*/ 346371 w 644651"/>
                <a:gd name="connsiteY0" fmla="*/ 399256 h 399297"/>
                <a:gd name="connsiteX1" fmla="*/ 399292 w 644651"/>
                <a:gd name="connsiteY1" fmla="*/ 216443 h 399297"/>
                <a:gd name="connsiteX2" fmla="*/ -15 w 644651"/>
                <a:gd name="connsiteY2" fmla="*/ 144282 h 399297"/>
                <a:gd name="connsiteX3" fmla="*/ 375232 w 644651"/>
                <a:gd name="connsiteY3" fmla="*/ -41 h 399297"/>
                <a:gd name="connsiteX4" fmla="*/ 644637 w 644651"/>
                <a:gd name="connsiteY4" fmla="*/ 264554 h 399297"/>
                <a:gd name="connsiteX5" fmla="*/ 346371 w 644651"/>
                <a:gd name="connsiteY5" fmla="*/ 399256 h 39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4651" h="399297">
                  <a:moveTo>
                    <a:pt x="346371" y="399256"/>
                  </a:moveTo>
                  <a:cubicBezTo>
                    <a:pt x="346371" y="399256"/>
                    <a:pt x="457013" y="259744"/>
                    <a:pt x="399292" y="216443"/>
                  </a:cubicBezTo>
                  <a:cubicBezTo>
                    <a:pt x="341561" y="173152"/>
                    <a:pt x="-15" y="144282"/>
                    <a:pt x="-15" y="144282"/>
                  </a:cubicBezTo>
                  <a:lnTo>
                    <a:pt x="375232" y="-41"/>
                  </a:lnTo>
                  <a:lnTo>
                    <a:pt x="644637" y="264554"/>
                  </a:lnTo>
                  <a:lnTo>
                    <a:pt x="346371" y="399256"/>
                  </a:lnTo>
                  <a:close/>
                </a:path>
              </a:pathLst>
            </a:custGeom>
            <a:solidFill>
              <a:srgbClr val="FFE680"/>
            </a:solidFill>
            <a:ln w="9525" cap="flat">
              <a:solidFill>
                <a:srgbClr val="D4AA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71" name="Freeform 11270">
              <a:extLst>
                <a:ext uri="{FF2B5EF4-FFF2-40B4-BE49-F238E27FC236}">
                  <a16:creationId xmlns:a16="http://schemas.microsoft.com/office/drawing/2014/main" id="{A958CEE4-2115-4AC0-F249-EEAC622E639A}"/>
                </a:ext>
              </a:extLst>
            </p:cNvPr>
            <p:cNvSpPr/>
            <p:nvPr/>
          </p:nvSpPr>
          <p:spPr>
            <a:xfrm>
              <a:off x="6332274" y="2968162"/>
              <a:ext cx="635031" cy="341566"/>
            </a:xfrm>
            <a:custGeom>
              <a:avLst/>
              <a:gdLst>
                <a:gd name="connsiteX0" fmla="*/ 471453 w 635031"/>
                <a:gd name="connsiteY0" fmla="*/ 341525 h 341566"/>
                <a:gd name="connsiteX1" fmla="*/ 327131 w 635031"/>
                <a:gd name="connsiteY1" fmla="*/ 158712 h 341566"/>
                <a:gd name="connsiteX2" fmla="*/ -15 w 635031"/>
                <a:gd name="connsiteY2" fmla="*/ 120221 h 341566"/>
                <a:gd name="connsiteX3" fmla="*/ 577295 w 635031"/>
                <a:gd name="connsiteY3" fmla="*/ -41 h 341566"/>
                <a:gd name="connsiteX4" fmla="*/ 635017 w 635031"/>
                <a:gd name="connsiteY4" fmla="*/ 202013 h 341566"/>
                <a:gd name="connsiteX5" fmla="*/ 471453 w 635031"/>
                <a:gd name="connsiteY5" fmla="*/ 341525 h 34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031" h="341566">
                  <a:moveTo>
                    <a:pt x="471453" y="341525"/>
                  </a:moveTo>
                  <a:cubicBezTo>
                    <a:pt x="471453" y="341525"/>
                    <a:pt x="481074" y="202013"/>
                    <a:pt x="327131" y="158712"/>
                  </a:cubicBezTo>
                  <a:cubicBezTo>
                    <a:pt x="173178" y="115411"/>
                    <a:pt x="-15" y="120221"/>
                    <a:pt x="-15" y="120221"/>
                  </a:cubicBezTo>
                  <a:lnTo>
                    <a:pt x="577295" y="-41"/>
                  </a:lnTo>
                  <a:lnTo>
                    <a:pt x="635017" y="202013"/>
                  </a:lnTo>
                  <a:lnTo>
                    <a:pt x="471453" y="341525"/>
                  </a:lnTo>
                  <a:close/>
                </a:path>
              </a:pathLst>
            </a:custGeom>
            <a:solidFill>
              <a:srgbClr val="FFE680"/>
            </a:solidFill>
            <a:ln w="9525" cap="flat">
              <a:solidFill>
                <a:srgbClr val="D4AA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72" name="Freeform 11271">
              <a:extLst>
                <a:ext uri="{FF2B5EF4-FFF2-40B4-BE49-F238E27FC236}">
                  <a16:creationId xmlns:a16="http://schemas.microsoft.com/office/drawing/2014/main" id="{DDCE71DE-5CF3-3BEA-935B-2AB10CD6BF7C}"/>
                </a:ext>
              </a:extLst>
            </p:cNvPr>
            <p:cNvSpPr/>
            <p:nvPr/>
          </p:nvSpPr>
          <p:spPr>
            <a:xfrm>
              <a:off x="7977584" y="3146156"/>
              <a:ext cx="976607" cy="649471"/>
            </a:xfrm>
            <a:custGeom>
              <a:avLst/>
              <a:gdLst>
                <a:gd name="connsiteX0" fmla="*/ -15 w 976607"/>
                <a:gd name="connsiteY0" fmla="*/ 649431 h 649471"/>
                <a:gd name="connsiteX1" fmla="*/ 558045 w 976607"/>
                <a:gd name="connsiteY1" fmla="*/ 586889 h 649471"/>
                <a:gd name="connsiteX2" fmla="*/ 577296 w 976607"/>
                <a:gd name="connsiteY2" fmla="*/ 519538 h 649471"/>
                <a:gd name="connsiteX3" fmla="*/ 721618 w 976607"/>
                <a:gd name="connsiteY3" fmla="*/ 514728 h 649471"/>
                <a:gd name="connsiteX4" fmla="*/ 832270 w 976607"/>
                <a:gd name="connsiteY4" fmla="*/ 370396 h 649471"/>
                <a:gd name="connsiteX5" fmla="*/ 817830 w 976607"/>
                <a:gd name="connsiteY5" fmla="*/ 211642 h 649471"/>
                <a:gd name="connsiteX6" fmla="*/ 928482 w 976607"/>
                <a:gd name="connsiteY6" fmla="*/ 182772 h 649471"/>
                <a:gd name="connsiteX7" fmla="*/ 976593 w 976607"/>
                <a:gd name="connsiteY7" fmla="*/ 144291 h 649471"/>
                <a:gd name="connsiteX8" fmla="*/ 942912 w 976607"/>
                <a:gd name="connsiteY8" fmla="*/ 14399 h 649471"/>
                <a:gd name="connsiteX9" fmla="*/ 601346 w 976607"/>
                <a:gd name="connsiteY9" fmla="*/ -41 h 649471"/>
                <a:gd name="connsiteX10" fmla="*/ -15 w 976607"/>
                <a:gd name="connsiteY10" fmla="*/ 649431 h 64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6607" h="649471">
                  <a:moveTo>
                    <a:pt x="-15" y="649431"/>
                  </a:moveTo>
                  <a:lnTo>
                    <a:pt x="558045" y="586889"/>
                  </a:lnTo>
                  <a:lnTo>
                    <a:pt x="577296" y="519538"/>
                  </a:lnTo>
                  <a:lnTo>
                    <a:pt x="721618" y="514728"/>
                  </a:lnTo>
                  <a:lnTo>
                    <a:pt x="832270" y="370396"/>
                  </a:lnTo>
                  <a:lnTo>
                    <a:pt x="817830" y="211642"/>
                  </a:lnTo>
                  <a:lnTo>
                    <a:pt x="928482" y="182772"/>
                  </a:lnTo>
                  <a:lnTo>
                    <a:pt x="976593" y="144291"/>
                  </a:lnTo>
                  <a:lnTo>
                    <a:pt x="942912" y="14399"/>
                  </a:lnTo>
                  <a:lnTo>
                    <a:pt x="601346" y="-41"/>
                  </a:lnTo>
                  <a:lnTo>
                    <a:pt x="-15" y="649431"/>
                  </a:lnTo>
                  <a:close/>
                </a:path>
              </a:pathLst>
            </a:custGeom>
            <a:solidFill>
              <a:srgbClr val="FFE680"/>
            </a:solidFill>
            <a:ln w="9525" cap="flat">
              <a:solidFill>
                <a:srgbClr val="D4AA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73" name="Freeform 11272">
              <a:extLst>
                <a:ext uri="{FF2B5EF4-FFF2-40B4-BE49-F238E27FC236}">
                  <a16:creationId xmlns:a16="http://schemas.microsoft.com/office/drawing/2014/main" id="{B59A4D5D-CA21-C96C-BC02-4A160C47EF9D}"/>
                </a:ext>
              </a:extLst>
            </p:cNvPr>
            <p:cNvSpPr/>
            <p:nvPr/>
          </p:nvSpPr>
          <p:spPr>
            <a:xfrm>
              <a:off x="8405752" y="3622434"/>
              <a:ext cx="120272" cy="120272"/>
            </a:xfrm>
            <a:custGeom>
              <a:avLst/>
              <a:gdLst>
                <a:gd name="connsiteX0" fmla="*/ 105827 w 120272"/>
                <a:gd name="connsiteY0" fmla="*/ -41 h 120272"/>
                <a:gd name="connsiteX1" fmla="*/ 120257 w 120272"/>
                <a:gd name="connsiteY1" fmla="*/ 115421 h 120272"/>
                <a:gd name="connsiteX2" fmla="*/ 24045 w 120272"/>
                <a:gd name="connsiteY2" fmla="*/ 120231 h 120272"/>
                <a:gd name="connsiteX3" fmla="*/ -15 w 120272"/>
                <a:gd name="connsiteY3" fmla="*/ -41 h 120272"/>
                <a:gd name="connsiteX4" fmla="*/ 105827 w 120272"/>
                <a:gd name="connsiteY4" fmla="*/ -41 h 120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272" h="120272">
                  <a:moveTo>
                    <a:pt x="105827" y="-41"/>
                  </a:moveTo>
                  <a:lnTo>
                    <a:pt x="120257" y="115421"/>
                  </a:lnTo>
                  <a:lnTo>
                    <a:pt x="24045" y="120231"/>
                  </a:lnTo>
                  <a:lnTo>
                    <a:pt x="-15" y="-41"/>
                  </a:lnTo>
                  <a:lnTo>
                    <a:pt x="105827" y="-41"/>
                  </a:lnTo>
                  <a:close/>
                </a:path>
              </a:pathLst>
            </a:custGeom>
            <a:solidFill>
              <a:srgbClr val="AA8800"/>
            </a:solidFill>
            <a:ln w="9525" cap="flat">
              <a:solidFill>
                <a:srgbClr val="AA88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74" name="Freeform 11273">
              <a:extLst>
                <a:ext uri="{FF2B5EF4-FFF2-40B4-BE49-F238E27FC236}">
                  <a16:creationId xmlns:a16="http://schemas.microsoft.com/office/drawing/2014/main" id="{960C0F56-EDFE-7435-C9B2-ACAB3A883149}"/>
                </a:ext>
              </a:extLst>
            </p:cNvPr>
            <p:cNvSpPr/>
            <p:nvPr/>
          </p:nvSpPr>
          <p:spPr>
            <a:xfrm>
              <a:off x="6765252" y="3064374"/>
              <a:ext cx="153952" cy="240544"/>
            </a:xfrm>
            <a:custGeom>
              <a:avLst/>
              <a:gdLst>
                <a:gd name="connsiteX0" fmla="*/ -15 w 153952"/>
                <a:gd name="connsiteY0" fmla="*/ 125041 h 240544"/>
                <a:gd name="connsiteX1" fmla="*/ 24045 w 153952"/>
                <a:gd name="connsiteY1" fmla="*/ -41 h 240544"/>
                <a:gd name="connsiteX2" fmla="*/ 153938 w 153952"/>
                <a:gd name="connsiteY2" fmla="*/ 129851 h 240544"/>
                <a:gd name="connsiteX3" fmla="*/ 57716 w 153952"/>
                <a:gd name="connsiteY3" fmla="*/ 240503 h 240544"/>
                <a:gd name="connsiteX4" fmla="*/ -15 w 153952"/>
                <a:gd name="connsiteY4" fmla="*/ 125041 h 24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52" h="240544">
                  <a:moveTo>
                    <a:pt x="-15" y="125041"/>
                  </a:moveTo>
                  <a:lnTo>
                    <a:pt x="24045" y="-41"/>
                  </a:lnTo>
                  <a:lnTo>
                    <a:pt x="153938" y="129851"/>
                  </a:lnTo>
                  <a:lnTo>
                    <a:pt x="57716" y="240503"/>
                  </a:lnTo>
                  <a:lnTo>
                    <a:pt x="-15" y="125041"/>
                  </a:lnTo>
                  <a:close/>
                </a:path>
              </a:pathLst>
            </a:custGeom>
            <a:solidFill>
              <a:srgbClr val="AA8800"/>
            </a:solidFill>
            <a:ln w="9525" cap="flat">
              <a:solidFill>
                <a:srgbClr val="AA88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75" name="Freeform 11274">
              <a:extLst>
                <a:ext uri="{FF2B5EF4-FFF2-40B4-BE49-F238E27FC236}">
                  <a16:creationId xmlns:a16="http://schemas.microsoft.com/office/drawing/2014/main" id="{AC4E55B4-7833-28F5-F3DD-BD2872CCBB80}"/>
                </a:ext>
              </a:extLst>
            </p:cNvPr>
            <p:cNvSpPr/>
            <p:nvPr/>
          </p:nvSpPr>
          <p:spPr>
            <a:xfrm>
              <a:off x="7631207" y="3367460"/>
              <a:ext cx="163573" cy="360816"/>
            </a:xfrm>
            <a:custGeom>
              <a:avLst/>
              <a:gdLst>
                <a:gd name="connsiteX0" fmla="*/ 28846 w 163573"/>
                <a:gd name="connsiteY0" fmla="*/ 177962 h 360816"/>
                <a:gd name="connsiteX1" fmla="*/ 38475 w 163573"/>
                <a:gd name="connsiteY1" fmla="*/ -41 h 360816"/>
                <a:gd name="connsiteX2" fmla="*/ 163558 w 163573"/>
                <a:gd name="connsiteY2" fmla="*/ 125041 h 360816"/>
                <a:gd name="connsiteX3" fmla="*/ 120257 w 163573"/>
                <a:gd name="connsiteY3" fmla="*/ 360775 h 360816"/>
                <a:gd name="connsiteX4" fmla="*/ -15 w 163573"/>
                <a:gd name="connsiteY4" fmla="*/ 331905 h 360816"/>
                <a:gd name="connsiteX5" fmla="*/ 28846 w 163573"/>
                <a:gd name="connsiteY5" fmla="*/ 177962 h 360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573" h="360816">
                  <a:moveTo>
                    <a:pt x="28846" y="177962"/>
                  </a:moveTo>
                  <a:lnTo>
                    <a:pt x="38475" y="-41"/>
                  </a:lnTo>
                  <a:lnTo>
                    <a:pt x="163558" y="125041"/>
                  </a:lnTo>
                  <a:lnTo>
                    <a:pt x="120257" y="360775"/>
                  </a:lnTo>
                  <a:lnTo>
                    <a:pt x="-15" y="331905"/>
                  </a:lnTo>
                  <a:lnTo>
                    <a:pt x="28846" y="177962"/>
                  </a:lnTo>
                  <a:close/>
                </a:path>
              </a:pathLst>
            </a:custGeom>
            <a:solidFill>
              <a:srgbClr val="AA8800"/>
            </a:solidFill>
            <a:ln w="9525" cap="flat">
              <a:solidFill>
                <a:srgbClr val="AA88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76" name="Freeform 11275">
              <a:extLst>
                <a:ext uri="{FF2B5EF4-FFF2-40B4-BE49-F238E27FC236}">
                  <a16:creationId xmlns:a16="http://schemas.microsoft.com/office/drawing/2014/main" id="{810B46AE-3EC9-1BF7-1D29-AB02C4A16EB4}"/>
                </a:ext>
              </a:extLst>
            </p:cNvPr>
            <p:cNvSpPr/>
            <p:nvPr/>
          </p:nvSpPr>
          <p:spPr>
            <a:xfrm>
              <a:off x="8617436" y="3526213"/>
              <a:ext cx="96212" cy="129892"/>
            </a:xfrm>
            <a:custGeom>
              <a:avLst/>
              <a:gdLst>
                <a:gd name="connsiteX0" fmla="*/ 96197 w 96212"/>
                <a:gd name="connsiteY0" fmla="*/ 14399 h 129892"/>
                <a:gd name="connsiteX1" fmla="*/ 86577 w 96212"/>
                <a:gd name="connsiteY1" fmla="*/ 120231 h 129892"/>
                <a:gd name="connsiteX2" fmla="*/ 14415 w 96212"/>
                <a:gd name="connsiteY2" fmla="*/ 129851 h 129892"/>
                <a:gd name="connsiteX3" fmla="*/ -15 w 96212"/>
                <a:gd name="connsiteY3" fmla="*/ -41 h 129892"/>
                <a:gd name="connsiteX4" fmla="*/ 96197 w 96212"/>
                <a:gd name="connsiteY4" fmla="*/ 14399 h 12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12" h="129892">
                  <a:moveTo>
                    <a:pt x="96197" y="14399"/>
                  </a:moveTo>
                  <a:lnTo>
                    <a:pt x="86577" y="120231"/>
                  </a:lnTo>
                  <a:lnTo>
                    <a:pt x="14415" y="129851"/>
                  </a:lnTo>
                  <a:lnTo>
                    <a:pt x="-15" y="-41"/>
                  </a:lnTo>
                  <a:lnTo>
                    <a:pt x="96197" y="14399"/>
                  </a:lnTo>
                  <a:close/>
                </a:path>
              </a:pathLst>
            </a:custGeom>
            <a:solidFill>
              <a:srgbClr val="AA8800"/>
            </a:solidFill>
            <a:ln w="9525" cap="flat">
              <a:solidFill>
                <a:srgbClr val="AA88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77" name="Freeform 11276">
              <a:extLst>
                <a:ext uri="{FF2B5EF4-FFF2-40B4-BE49-F238E27FC236}">
                  <a16:creationId xmlns:a16="http://schemas.microsoft.com/office/drawing/2014/main" id="{9C5C299F-2122-04BD-B3A2-87EFCAB6606C}"/>
                </a:ext>
              </a:extLst>
            </p:cNvPr>
            <p:cNvSpPr/>
            <p:nvPr/>
          </p:nvSpPr>
          <p:spPr>
            <a:xfrm>
              <a:off x="8723268" y="3357839"/>
              <a:ext cx="86601" cy="197243"/>
            </a:xfrm>
            <a:custGeom>
              <a:avLst/>
              <a:gdLst>
                <a:gd name="connsiteX0" fmla="*/ 48095 w 86601"/>
                <a:gd name="connsiteY0" fmla="*/ -41 h 197243"/>
                <a:gd name="connsiteX1" fmla="*/ 86586 w 86601"/>
                <a:gd name="connsiteY1" fmla="*/ 177962 h 197243"/>
                <a:gd name="connsiteX2" fmla="*/ 33665 w 86601"/>
                <a:gd name="connsiteY2" fmla="*/ 197203 h 197243"/>
                <a:gd name="connsiteX3" fmla="*/ -15 w 86601"/>
                <a:gd name="connsiteY3" fmla="*/ 24009 h 197243"/>
                <a:gd name="connsiteX4" fmla="*/ 48095 w 86601"/>
                <a:gd name="connsiteY4" fmla="*/ -41 h 197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01" h="197243">
                  <a:moveTo>
                    <a:pt x="48095" y="-41"/>
                  </a:moveTo>
                  <a:lnTo>
                    <a:pt x="86586" y="177962"/>
                  </a:lnTo>
                  <a:lnTo>
                    <a:pt x="33665" y="197203"/>
                  </a:lnTo>
                  <a:lnTo>
                    <a:pt x="-15" y="24009"/>
                  </a:lnTo>
                  <a:lnTo>
                    <a:pt x="48095" y="-41"/>
                  </a:lnTo>
                  <a:close/>
                </a:path>
              </a:pathLst>
            </a:custGeom>
            <a:solidFill>
              <a:srgbClr val="AA8800"/>
            </a:solidFill>
            <a:ln w="9525" cap="flat">
              <a:solidFill>
                <a:srgbClr val="AA88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78" name="Freeform 11277">
              <a:extLst>
                <a:ext uri="{FF2B5EF4-FFF2-40B4-BE49-F238E27FC236}">
                  <a16:creationId xmlns:a16="http://schemas.microsoft.com/office/drawing/2014/main" id="{EAC1D0F6-EECF-24D2-5366-49382103A828}"/>
                </a:ext>
              </a:extLst>
            </p:cNvPr>
            <p:cNvSpPr/>
            <p:nvPr/>
          </p:nvSpPr>
          <p:spPr>
            <a:xfrm>
              <a:off x="8867600" y="3160595"/>
              <a:ext cx="110642" cy="163563"/>
            </a:xfrm>
            <a:custGeom>
              <a:avLst/>
              <a:gdLst>
                <a:gd name="connsiteX0" fmla="*/ -15 w 110642"/>
                <a:gd name="connsiteY0" fmla="*/ 19200 h 163563"/>
                <a:gd name="connsiteX1" fmla="*/ 9605 w 110642"/>
                <a:gd name="connsiteY1" fmla="*/ 163522 h 163563"/>
                <a:gd name="connsiteX2" fmla="*/ 110627 w 110642"/>
                <a:gd name="connsiteY2" fmla="*/ 144282 h 163563"/>
                <a:gd name="connsiteX3" fmla="*/ 43276 w 110642"/>
                <a:gd name="connsiteY3" fmla="*/ -41 h 163563"/>
                <a:gd name="connsiteX4" fmla="*/ -15 w 110642"/>
                <a:gd name="connsiteY4" fmla="*/ 19200 h 16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642" h="163563">
                  <a:moveTo>
                    <a:pt x="-15" y="19200"/>
                  </a:moveTo>
                  <a:lnTo>
                    <a:pt x="9605" y="163522"/>
                  </a:lnTo>
                  <a:lnTo>
                    <a:pt x="110627" y="144282"/>
                  </a:lnTo>
                  <a:lnTo>
                    <a:pt x="43276" y="-41"/>
                  </a:lnTo>
                  <a:lnTo>
                    <a:pt x="-15" y="19200"/>
                  </a:lnTo>
                  <a:close/>
                </a:path>
              </a:pathLst>
            </a:custGeom>
            <a:solidFill>
              <a:srgbClr val="AA8800"/>
            </a:solidFill>
            <a:ln w="9525" cap="flat">
              <a:solidFill>
                <a:srgbClr val="AA88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79" name="Freeform 11278">
              <a:extLst>
                <a:ext uri="{FF2B5EF4-FFF2-40B4-BE49-F238E27FC236}">
                  <a16:creationId xmlns:a16="http://schemas.microsoft.com/office/drawing/2014/main" id="{97515A98-7545-97BC-A22A-BF1DEF30BB04}"/>
                </a:ext>
              </a:extLst>
            </p:cNvPr>
            <p:cNvSpPr/>
            <p:nvPr/>
          </p:nvSpPr>
          <p:spPr>
            <a:xfrm>
              <a:off x="4542349" y="2212858"/>
              <a:ext cx="4387792" cy="1654711"/>
            </a:xfrm>
            <a:custGeom>
              <a:avLst/>
              <a:gdLst>
                <a:gd name="connsiteX0" fmla="*/ 276 w 4387792"/>
                <a:gd name="connsiteY0" fmla="*/ 553200 h 1654711"/>
                <a:gd name="connsiteX1" fmla="*/ 288931 w 4387792"/>
                <a:gd name="connsiteY1" fmla="*/ 456988 h 1654711"/>
                <a:gd name="connsiteX2" fmla="*/ 452494 w 4387792"/>
                <a:gd name="connsiteY2" fmla="*/ 481038 h 1654711"/>
                <a:gd name="connsiteX3" fmla="*/ 515035 w 4387792"/>
                <a:gd name="connsiteY3" fmla="*/ 553200 h 1654711"/>
                <a:gd name="connsiteX4" fmla="*/ 620877 w 4387792"/>
                <a:gd name="connsiteY4" fmla="*/ 240494 h 1654711"/>
                <a:gd name="connsiteX5" fmla="*/ 789260 w 4387792"/>
                <a:gd name="connsiteY5" fmla="*/ 355956 h 1654711"/>
                <a:gd name="connsiteX6" fmla="*/ 587197 w 4387792"/>
                <a:gd name="connsiteY6" fmla="*/ 149092 h 1654711"/>
                <a:gd name="connsiteX7" fmla="*/ 885472 w 4387792"/>
                <a:gd name="connsiteY7" fmla="*/ 187582 h 1654711"/>
                <a:gd name="connsiteX8" fmla="*/ 1116396 w 4387792"/>
                <a:gd name="connsiteY8" fmla="*/ 163522 h 1654711"/>
                <a:gd name="connsiteX9" fmla="*/ 933583 w 4387792"/>
                <a:gd name="connsiteY9" fmla="*/ -41 h 1654711"/>
                <a:gd name="connsiteX10" fmla="*/ 1347311 w 4387792"/>
                <a:gd name="connsiteY10" fmla="*/ 86551 h 1654711"/>
                <a:gd name="connsiteX11" fmla="*/ 1486833 w 4387792"/>
                <a:gd name="connsiteY11" fmla="*/ 67310 h 1654711"/>
                <a:gd name="connsiteX12" fmla="*/ 1655207 w 4387792"/>
                <a:gd name="connsiteY12" fmla="*/ 62500 h 1654711"/>
                <a:gd name="connsiteX13" fmla="*/ 2535593 w 4387792"/>
                <a:gd name="connsiteY13" fmla="*/ 423307 h 1654711"/>
                <a:gd name="connsiteX14" fmla="*/ 2833868 w 4387792"/>
                <a:gd name="connsiteY14" fmla="*/ 461798 h 1654711"/>
                <a:gd name="connsiteX15" fmla="*/ 3574742 w 4387792"/>
                <a:gd name="connsiteY15" fmla="*/ 764883 h 1654711"/>
                <a:gd name="connsiteX16" fmla="*/ 4387777 w 4387792"/>
                <a:gd name="connsiteY16" fmla="*/ 952507 h 1654711"/>
                <a:gd name="connsiteX17" fmla="*/ 4291555 w 4387792"/>
                <a:gd name="connsiteY17" fmla="*/ 1053529 h 1654711"/>
                <a:gd name="connsiteX18" fmla="*/ 4152043 w 4387792"/>
                <a:gd name="connsiteY18" fmla="*/ 1063149 h 1654711"/>
                <a:gd name="connsiteX19" fmla="*/ 4233824 w 4387792"/>
                <a:gd name="connsiteY19" fmla="*/ 1154561 h 1654711"/>
                <a:gd name="connsiteX20" fmla="*/ 4204963 w 4387792"/>
                <a:gd name="connsiteY20" fmla="*/ 1212291 h 1654711"/>
                <a:gd name="connsiteX21" fmla="*/ 4176093 w 4387792"/>
                <a:gd name="connsiteY21" fmla="*/ 1279643 h 1654711"/>
                <a:gd name="connsiteX22" fmla="*/ 4060631 w 4387792"/>
                <a:gd name="connsiteY22" fmla="*/ 1260402 h 1654711"/>
                <a:gd name="connsiteX23" fmla="*/ 4161663 w 4387792"/>
                <a:gd name="connsiteY23" fmla="*/ 1308503 h 1654711"/>
                <a:gd name="connsiteX24" fmla="*/ 4161663 w 4387792"/>
                <a:gd name="connsiteY24" fmla="*/ 1346994 h 1654711"/>
                <a:gd name="connsiteX25" fmla="*/ 4084691 w 4387792"/>
                <a:gd name="connsiteY25" fmla="*/ 1361424 h 1654711"/>
                <a:gd name="connsiteX26" fmla="*/ 3954799 w 4387792"/>
                <a:gd name="connsiteY26" fmla="*/ 1356614 h 1654711"/>
                <a:gd name="connsiteX27" fmla="*/ 3983660 w 4387792"/>
                <a:gd name="connsiteY27" fmla="*/ 1414345 h 1654711"/>
                <a:gd name="connsiteX28" fmla="*/ 3906688 w 4387792"/>
                <a:gd name="connsiteY28" fmla="*/ 1448026 h 1654711"/>
                <a:gd name="connsiteX29" fmla="*/ 3752745 w 4387792"/>
                <a:gd name="connsiteY29" fmla="*/ 1529807 h 1654711"/>
                <a:gd name="connsiteX30" fmla="*/ 3584362 w 4387792"/>
                <a:gd name="connsiteY30" fmla="*/ 1568288 h 1654711"/>
                <a:gd name="connsiteX31" fmla="*/ 2804998 w 4387792"/>
                <a:gd name="connsiteY31" fmla="*/ 1645269 h 1654711"/>
                <a:gd name="connsiteX32" fmla="*/ 2872359 w 4387792"/>
                <a:gd name="connsiteY32" fmla="*/ 1544238 h 1654711"/>
                <a:gd name="connsiteX33" fmla="*/ 3213925 w 4387792"/>
                <a:gd name="connsiteY33" fmla="*/ 1351804 h 1654711"/>
                <a:gd name="connsiteX34" fmla="*/ 2973381 w 4387792"/>
                <a:gd name="connsiteY34" fmla="*/ 1193041 h 1654711"/>
                <a:gd name="connsiteX35" fmla="*/ 2458622 w 4387792"/>
                <a:gd name="connsiteY35" fmla="*/ 1371045 h 1654711"/>
                <a:gd name="connsiteX36" fmla="*/ 2169966 w 4387792"/>
                <a:gd name="connsiteY36" fmla="*/ 1327753 h 1654711"/>
                <a:gd name="connsiteX37" fmla="*/ 2001593 w 4387792"/>
                <a:gd name="connsiteY37" fmla="*/ 1241152 h 1654711"/>
                <a:gd name="connsiteX38" fmla="*/ 2208457 w 4387792"/>
                <a:gd name="connsiteY38" fmla="*/ 1111260 h 1654711"/>
                <a:gd name="connsiteX39" fmla="*/ 2295049 w 4387792"/>
                <a:gd name="connsiteY39" fmla="*/ 914016 h 1654711"/>
                <a:gd name="connsiteX40" fmla="*/ 1852450 w 4387792"/>
                <a:gd name="connsiteY40" fmla="*/ 889965 h 1654711"/>
                <a:gd name="connsiteX41" fmla="*/ 1501264 w 4387792"/>
                <a:gd name="connsiteY41" fmla="*/ 1034288 h 1654711"/>
                <a:gd name="connsiteX42" fmla="*/ 1366561 w 4387792"/>
                <a:gd name="connsiteY42" fmla="*/ 889965 h 1654711"/>
                <a:gd name="connsiteX43" fmla="*/ 952824 w 4387792"/>
                <a:gd name="connsiteY43" fmla="*/ 745633 h 1654711"/>
                <a:gd name="connsiteX44" fmla="*/ 909523 w 4387792"/>
                <a:gd name="connsiteY44" fmla="*/ 606120 h 1654711"/>
                <a:gd name="connsiteX45" fmla="*/ 1251099 w 4387792"/>
                <a:gd name="connsiteY45" fmla="*/ 524339 h 1654711"/>
                <a:gd name="connsiteX46" fmla="*/ 1409852 w 4387792"/>
                <a:gd name="connsiteY46" fmla="*/ 360766 h 1654711"/>
                <a:gd name="connsiteX47" fmla="*/ 1183748 w 4387792"/>
                <a:gd name="connsiteY47" fmla="*/ 514718 h 1654711"/>
                <a:gd name="connsiteX48" fmla="*/ 914342 w 4387792"/>
                <a:gd name="connsiteY48" fmla="*/ 548389 h 1654711"/>
                <a:gd name="connsiteX49" fmla="*/ 794070 w 4387792"/>
                <a:gd name="connsiteY49" fmla="*/ 649421 h 1654711"/>
                <a:gd name="connsiteX50" fmla="*/ 842172 w 4387792"/>
                <a:gd name="connsiteY50" fmla="*/ 745633 h 1654711"/>
                <a:gd name="connsiteX51" fmla="*/ 375523 w 4387792"/>
                <a:gd name="connsiteY51" fmla="*/ 668662 h 1654711"/>
                <a:gd name="connsiteX52" fmla="*/ 276 w 4387792"/>
                <a:gd name="connsiteY52" fmla="*/ 553200 h 1654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387792" h="1654711">
                  <a:moveTo>
                    <a:pt x="276" y="553200"/>
                  </a:moveTo>
                  <a:lnTo>
                    <a:pt x="288931" y="456988"/>
                  </a:lnTo>
                  <a:lnTo>
                    <a:pt x="452494" y="481038"/>
                  </a:lnTo>
                  <a:lnTo>
                    <a:pt x="515035" y="553200"/>
                  </a:lnTo>
                  <a:lnTo>
                    <a:pt x="620877" y="240494"/>
                  </a:lnTo>
                  <a:lnTo>
                    <a:pt x="789260" y="355956"/>
                  </a:lnTo>
                  <a:lnTo>
                    <a:pt x="587197" y="149092"/>
                  </a:lnTo>
                  <a:lnTo>
                    <a:pt x="885472" y="187582"/>
                  </a:lnTo>
                  <a:lnTo>
                    <a:pt x="1116396" y="163522"/>
                  </a:lnTo>
                  <a:lnTo>
                    <a:pt x="933583" y="-41"/>
                  </a:lnTo>
                  <a:lnTo>
                    <a:pt x="1347311" y="86551"/>
                  </a:lnTo>
                  <a:lnTo>
                    <a:pt x="1486833" y="67310"/>
                  </a:lnTo>
                  <a:lnTo>
                    <a:pt x="1655207" y="62500"/>
                  </a:lnTo>
                  <a:lnTo>
                    <a:pt x="2535593" y="423307"/>
                  </a:lnTo>
                  <a:lnTo>
                    <a:pt x="2833868" y="461798"/>
                  </a:lnTo>
                  <a:lnTo>
                    <a:pt x="3574742" y="764883"/>
                  </a:lnTo>
                  <a:lnTo>
                    <a:pt x="4387777" y="952507"/>
                  </a:lnTo>
                  <a:lnTo>
                    <a:pt x="4291555" y="1053529"/>
                  </a:lnTo>
                  <a:lnTo>
                    <a:pt x="4152043" y="1063149"/>
                  </a:lnTo>
                  <a:lnTo>
                    <a:pt x="4233824" y="1154561"/>
                  </a:lnTo>
                  <a:lnTo>
                    <a:pt x="4204963" y="1212291"/>
                  </a:lnTo>
                  <a:lnTo>
                    <a:pt x="4176093" y="1279643"/>
                  </a:lnTo>
                  <a:lnTo>
                    <a:pt x="4060631" y="1260402"/>
                  </a:lnTo>
                  <a:lnTo>
                    <a:pt x="4161663" y="1308503"/>
                  </a:lnTo>
                  <a:lnTo>
                    <a:pt x="4161663" y="1346994"/>
                  </a:lnTo>
                  <a:lnTo>
                    <a:pt x="4084691" y="1361424"/>
                  </a:lnTo>
                  <a:lnTo>
                    <a:pt x="3954799" y="1356614"/>
                  </a:lnTo>
                  <a:lnTo>
                    <a:pt x="3983660" y="1414345"/>
                  </a:lnTo>
                  <a:lnTo>
                    <a:pt x="3906688" y="1448026"/>
                  </a:lnTo>
                  <a:lnTo>
                    <a:pt x="3752745" y="1529807"/>
                  </a:lnTo>
                  <a:lnTo>
                    <a:pt x="3584362" y="1568288"/>
                  </a:lnTo>
                  <a:cubicBezTo>
                    <a:pt x="3584362" y="1568288"/>
                    <a:pt x="2857919" y="1688560"/>
                    <a:pt x="2804998" y="1645269"/>
                  </a:cubicBezTo>
                  <a:cubicBezTo>
                    <a:pt x="2752087" y="1601969"/>
                    <a:pt x="2872359" y="1544238"/>
                    <a:pt x="2872359" y="1544238"/>
                  </a:cubicBezTo>
                  <a:cubicBezTo>
                    <a:pt x="2872359" y="1544238"/>
                    <a:pt x="3199495" y="1457646"/>
                    <a:pt x="3213925" y="1351804"/>
                  </a:cubicBezTo>
                  <a:cubicBezTo>
                    <a:pt x="3228356" y="1245962"/>
                    <a:pt x="3079223" y="1164181"/>
                    <a:pt x="2973381" y="1193041"/>
                  </a:cubicBezTo>
                  <a:cubicBezTo>
                    <a:pt x="2867539" y="1221912"/>
                    <a:pt x="2521162" y="1361424"/>
                    <a:pt x="2458622" y="1371045"/>
                  </a:cubicBezTo>
                  <a:cubicBezTo>
                    <a:pt x="2396080" y="1380665"/>
                    <a:pt x="2246947" y="1395105"/>
                    <a:pt x="2169966" y="1327753"/>
                  </a:cubicBezTo>
                  <a:cubicBezTo>
                    <a:pt x="2092995" y="1260402"/>
                    <a:pt x="2006403" y="1284453"/>
                    <a:pt x="2001593" y="1241152"/>
                  </a:cubicBezTo>
                  <a:cubicBezTo>
                    <a:pt x="1996783" y="1197861"/>
                    <a:pt x="2155536" y="1159370"/>
                    <a:pt x="2208457" y="1111260"/>
                  </a:cubicBezTo>
                  <a:cubicBezTo>
                    <a:pt x="2261378" y="1063149"/>
                    <a:pt x="2343159" y="971747"/>
                    <a:pt x="2295049" y="914016"/>
                  </a:cubicBezTo>
                  <a:cubicBezTo>
                    <a:pt x="2246947" y="856285"/>
                    <a:pt x="1924621" y="846665"/>
                    <a:pt x="1852450" y="889965"/>
                  </a:cubicBezTo>
                  <a:cubicBezTo>
                    <a:pt x="1780289" y="933257"/>
                    <a:pt x="1549374" y="1063149"/>
                    <a:pt x="1501264" y="1034288"/>
                  </a:cubicBezTo>
                  <a:cubicBezTo>
                    <a:pt x="1453153" y="1005418"/>
                    <a:pt x="1438722" y="933257"/>
                    <a:pt x="1366561" y="889965"/>
                  </a:cubicBezTo>
                  <a:cubicBezTo>
                    <a:pt x="1294399" y="846665"/>
                    <a:pt x="1024985" y="832234"/>
                    <a:pt x="952824" y="745633"/>
                  </a:cubicBezTo>
                  <a:cubicBezTo>
                    <a:pt x="880662" y="659041"/>
                    <a:pt x="846982" y="620551"/>
                    <a:pt x="909523" y="606120"/>
                  </a:cubicBezTo>
                  <a:cubicBezTo>
                    <a:pt x="972064" y="591690"/>
                    <a:pt x="1251099" y="524339"/>
                    <a:pt x="1251099" y="524339"/>
                  </a:cubicBezTo>
                  <a:lnTo>
                    <a:pt x="1409852" y="360766"/>
                  </a:lnTo>
                  <a:lnTo>
                    <a:pt x="1183748" y="514718"/>
                  </a:lnTo>
                  <a:lnTo>
                    <a:pt x="914342" y="548389"/>
                  </a:lnTo>
                  <a:cubicBezTo>
                    <a:pt x="914342" y="548389"/>
                    <a:pt x="803691" y="606120"/>
                    <a:pt x="794070" y="649421"/>
                  </a:cubicBezTo>
                  <a:cubicBezTo>
                    <a:pt x="784441" y="692722"/>
                    <a:pt x="842172" y="745633"/>
                    <a:pt x="842172" y="745633"/>
                  </a:cubicBezTo>
                  <a:cubicBezTo>
                    <a:pt x="842172" y="745633"/>
                    <a:pt x="529466" y="721582"/>
                    <a:pt x="375523" y="668662"/>
                  </a:cubicBezTo>
                  <a:cubicBezTo>
                    <a:pt x="221580" y="615741"/>
                    <a:pt x="-9344" y="543579"/>
                    <a:pt x="276" y="553200"/>
                  </a:cubicBezTo>
                  <a:close/>
                </a:path>
              </a:pathLst>
            </a:custGeom>
            <a:solidFill>
              <a:srgbClr val="71C837"/>
            </a:solidFill>
            <a:ln w="9525" cap="flat">
              <a:solidFill>
                <a:srgbClr val="5AA0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80" name="Freeform 11279">
              <a:extLst>
                <a:ext uri="{FF2B5EF4-FFF2-40B4-BE49-F238E27FC236}">
                  <a16:creationId xmlns:a16="http://schemas.microsoft.com/office/drawing/2014/main" id="{4B32B55F-9342-FB90-064D-21B86983D997}"/>
                </a:ext>
              </a:extLst>
            </p:cNvPr>
            <p:cNvSpPr/>
            <p:nvPr/>
          </p:nvSpPr>
          <p:spPr>
            <a:xfrm>
              <a:off x="3662254" y="2693937"/>
              <a:ext cx="1135360" cy="476278"/>
            </a:xfrm>
            <a:custGeom>
              <a:avLst/>
              <a:gdLst>
                <a:gd name="connsiteX0" fmla="*/ 331931 w 1135360"/>
                <a:gd name="connsiteY0" fmla="*/ 476237 h 476278"/>
                <a:gd name="connsiteX1" fmla="*/ 880371 w 1135360"/>
                <a:gd name="connsiteY1" fmla="*/ 413696 h 476278"/>
                <a:gd name="connsiteX2" fmla="*/ 1092045 w 1135360"/>
                <a:gd name="connsiteY2" fmla="*/ 346345 h 476278"/>
                <a:gd name="connsiteX3" fmla="*/ 1135346 w 1135360"/>
                <a:gd name="connsiteY3" fmla="*/ 307854 h 476278"/>
                <a:gd name="connsiteX4" fmla="*/ 918862 w 1135360"/>
                <a:gd name="connsiteY4" fmla="*/ 221263 h 476278"/>
                <a:gd name="connsiteX5" fmla="*/ 558045 w 1135360"/>
                <a:gd name="connsiteY5" fmla="*/ 144282 h 476278"/>
                <a:gd name="connsiteX6" fmla="*/ 168368 w 1135360"/>
                <a:gd name="connsiteY6" fmla="*/ -41 h 476278"/>
                <a:gd name="connsiteX7" fmla="*/ 153937 w 1135360"/>
                <a:gd name="connsiteY7" fmla="*/ 125041 h 476278"/>
                <a:gd name="connsiteX8" fmla="*/ 125067 w 1135360"/>
                <a:gd name="connsiteY8" fmla="*/ 182772 h 476278"/>
                <a:gd name="connsiteX9" fmla="*/ 14415 w 1135360"/>
                <a:gd name="connsiteY9" fmla="*/ 187582 h 476278"/>
                <a:gd name="connsiteX10" fmla="*/ -15 w 1135360"/>
                <a:gd name="connsiteY10" fmla="*/ 230883 h 476278"/>
                <a:gd name="connsiteX11" fmla="*/ 331931 w 1135360"/>
                <a:gd name="connsiteY11" fmla="*/ 476237 h 47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5360" h="476278">
                  <a:moveTo>
                    <a:pt x="331931" y="476237"/>
                  </a:moveTo>
                  <a:lnTo>
                    <a:pt x="880371" y="413696"/>
                  </a:lnTo>
                  <a:lnTo>
                    <a:pt x="1092045" y="346345"/>
                  </a:lnTo>
                  <a:lnTo>
                    <a:pt x="1135346" y="307854"/>
                  </a:lnTo>
                  <a:cubicBezTo>
                    <a:pt x="1135346" y="307854"/>
                    <a:pt x="957343" y="221263"/>
                    <a:pt x="918862" y="221263"/>
                  </a:cubicBezTo>
                  <a:cubicBezTo>
                    <a:pt x="880371" y="221263"/>
                    <a:pt x="558045" y="144282"/>
                    <a:pt x="558045" y="144282"/>
                  </a:cubicBezTo>
                  <a:lnTo>
                    <a:pt x="168368" y="-41"/>
                  </a:lnTo>
                  <a:lnTo>
                    <a:pt x="153937" y="125041"/>
                  </a:lnTo>
                  <a:lnTo>
                    <a:pt x="125067" y="182772"/>
                  </a:lnTo>
                  <a:lnTo>
                    <a:pt x="14415" y="187582"/>
                  </a:lnTo>
                  <a:lnTo>
                    <a:pt x="-15" y="230883"/>
                  </a:lnTo>
                  <a:lnTo>
                    <a:pt x="331931" y="476237"/>
                  </a:lnTo>
                  <a:close/>
                </a:path>
              </a:pathLst>
            </a:custGeom>
            <a:solidFill>
              <a:srgbClr val="5AA02C"/>
            </a:solidFill>
            <a:ln w="9525" cap="flat">
              <a:solidFill>
                <a:srgbClr val="5AA0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81" name="Freeform 11280">
              <a:extLst>
                <a:ext uri="{FF2B5EF4-FFF2-40B4-BE49-F238E27FC236}">
                  <a16:creationId xmlns:a16="http://schemas.microsoft.com/office/drawing/2014/main" id="{5F7E0ED0-F7E0-9847-FA67-1FD37A7D226F}"/>
                </a:ext>
              </a:extLst>
            </p:cNvPr>
            <p:cNvSpPr/>
            <p:nvPr/>
          </p:nvSpPr>
          <p:spPr>
            <a:xfrm>
              <a:off x="5081460" y="2501504"/>
              <a:ext cx="327136" cy="240544"/>
            </a:xfrm>
            <a:custGeom>
              <a:avLst/>
              <a:gdLst>
                <a:gd name="connsiteX0" fmla="*/ 81766 w 327136"/>
                <a:gd name="connsiteY0" fmla="*/ -41 h 240544"/>
                <a:gd name="connsiteX1" fmla="*/ -15 w 327136"/>
                <a:gd name="connsiteY1" fmla="*/ 240503 h 240544"/>
                <a:gd name="connsiteX2" fmla="*/ 327121 w 327136"/>
                <a:gd name="connsiteY2" fmla="*/ 134661 h 240544"/>
                <a:gd name="connsiteX3" fmla="*/ 81766 w 327136"/>
                <a:gd name="connsiteY3" fmla="*/ -41 h 24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136" h="240544">
                  <a:moveTo>
                    <a:pt x="81766" y="-41"/>
                  </a:moveTo>
                  <a:lnTo>
                    <a:pt x="-15" y="240503"/>
                  </a:lnTo>
                  <a:lnTo>
                    <a:pt x="327121" y="134661"/>
                  </a:lnTo>
                  <a:lnTo>
                    <a:pt x="81766" y="-41"/>
                  </a:lnTo>
                  <a:close/>
                </a:path>
              </a:pathLst>
            </a:custGeom>
            <a:solidFill>
              <a:srgbClr val="5AA02C"/>
            </a:solidFill>
            <a:ln w="9525" cap="flat">
              <a:solidFill>
                <a:srgbClr val="5AA0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82" name="Freeform 11281">
              <a:extLst>
                <a:ext uri="{FF2B5EF4-FFF2-40B4-BE49-F238E27FC236}">
                  <a16:creationId xmlns:a16="http://schemas.microsoft.com/office/drawing/2014/main" id="{61FC8275-43C4-3F85-382D-BB493BAB21B1}"/>
                </a:ext>
              </a:extLst>
            </p:cNvPr>
            <p:cNvSpPr/>
            <p:nvPr/>
          </p:nvSpPr>
          <p:spPr>
            <a:xfrm>
              <a:off x="5192103" y="2410102"/>
              <a:ext cx="509949" cy="216484"/>
            </a:xfrm>
            <a:custGeom>
              <a:avLst/>
              <a:gdLst>
                <a:gd name="connsiteX0" fmla="*/ 33665 w 509949"/>
                <a:gd name="connsiteY0" fmla="*/ 9579 h 216484"/>
                <a:gd name="connsiteX1" fmla="*/ 197229 w 509949"/>
                <a:gd name="connsiteY1" fmla="*/ 173142 h 216484"/>
                <a:gd name="connsiteX2" fmla="*/ 466643 w 509949"/>
                <a:gd name="connsiteY2" fmla="*/ 216443 h 216484"/>
                <a:gd name="connsiteX3" fmla="*/ 509934 w 509949"/>
                <a:gd name="connsiteY3" fmla="*/ 163522 h 216484"/>
                <a:gd name="connsiteX4" fmla="*/ 394482 w 509949"/>
                <a:gd name="connsiteY4" fmla="*/ 96171 h 216484"/>
                <a:gd name="connsiteX5" fmla="*/ 173178 w 509949"/>
                <a:gd name="connsiteY5" fmla="*/ 14389 h 216484"/>
                <a:gd name="connsiteX6" fmla="*/ -15 w 509949"/>
                <a:gd name="connsiteY6" fmla="*/ -41 h 216484"/>
                <a:gd name="connsiteX7" fmla="*/ 33665 w 509949"/>
                <a:gd name="connsiteY7" fmla="*/ 9579 h 21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9949" h="216484">
                  <a:moveTo>
                    <a:pt x="33665" y="9579"/>
                  </a:moveTo>
                  <a:cubicBezTo>
                    <a:pt x="33665" y="9579"/>
                    <a:pt x="168368" y="163522"/>
                    <a:pt x="197229" y="173142"/>
                  </a:cubicBezTo>
                  <a:cubicBezTo>
                    <a:pt x="226099" y="182772"/>
                    <a:pt x="466643" y="216443"/>
                    <a:pt x="466643" y="216443"/>
                  </a:cubicBezTo>
                  <a:lnTo>
                    <a:pt x="509934" y="163522"/>
                  </a:lnTo>
                  <a:lnTo>
                    <a:pt x="394482" y="96171"/>
                  </a:lnTo>
                  <a:cubicBezTo>
                    <a:pt x="394482" y="96171"/>
                    <a:pt x="202048" y="14389"/>
                    <a:pt x="173178" y="14389"/>
                  </a:cubicBezTo>
                  <a:cubicBezTo>
                    <a:pt x="144317" y="14389"/>
                    <a:pt x="-15" y="-41"/>
                    <a:pt x="-15" y="-41"/>
                  </a:cubicBezTo>
                  <a:lnTo>
                    <a:pt x="33665" y="9579"/>
                  </a:lnTo>
                  <a:close/>
                </a:path>
              </a:pathLst>
            </a:custGeom>
            <a:solidFill>
              <a:srgbClr val="5AA02C"/>
            </a:solidFill>
            <a:ln w="9525" cap="flat">
              <a:solidFill>
                <a:srgbClr val="5AA0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83" name="Freeform 11282">
              <a:extLst>
                <a:ext uri="{FF2B5EF4-FFF2-40B4-BE49-F238E27FC236}">
                  <a16:creationId xmlns:a16="http://schemas.microsoft.com/office/drawing/2014/main" id="{0982C86E-1CB7-6938-0D90-7C973D6DC35D}"/>
                </a:ext>
              </a:extLst>
            </p:cNvPr>
            <p:cNvSpPr/>
            <p:nvPr/>
          </p:nvSpPr>
          <p:spPr>
            <a:xfrm>
              <a:off x="5110321" y="3343399"/>
              <a:ext cx="976607" cy="365626"/>
            </a:xfrm>
            <a:custGeom>
              <a:avLst/>
              <a:gdLst>
                <a:gd name="connsiteX0" fmla="*/ 187608 w 976607"/>
                <a:gd name="connsiteY0" fmla="*/ 341535 h 365626"/>
                <a:gd name="connsiteX1" fmla="*/ 976593 w 976607"/>
                <a:gd name="connsiteY1" fmla="*/ -41 h 365626"/>
                <a:gd name="connsiteX2" fmla="*/ 764909 w 976607"/>
                <a:gd name="connsiteY2" fmla="*/ 9588 h 365626"/>
                <a:gd name="connsiteX3" fmla="*/ 654257 w 976607"/>
                <a:gd name="connsiteY3" fmla="*/ 28829 h 365626"/>
                <a:gd name="connsiteX4" fmla="*/ -15 w 976607"/>
                <a:gd name="connsiteY4" fmla="*/ 365585 h 365626"/>
                <a:gd name="connsiteX5" fmla="*/ 187608 w 976607"/>
                <a:gd name="connsiteY5" fmla="*/ 341535 h 36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6607" h="365626">
                  <a:moveTo>
                    <a:pt x="187608" y="341535"/>
                  </a:moveTo>
                  <a:lnTo>
                    <a:pt x="976593" y="-41"/>
                  </a:lnTo>
                  <a:lnTo>
                    <a:pt x="764909" y="9588"/>
                  </a:lnTo>
                  <a:lnTo>
                    <a:pt x="654257" y="28829"/>
                  </a:lnTo>
                  <a:lnTo>
                    <a:pt x="-15" y="365585"/>
                  </a:lnTo>
                  <a:lnTo>
                    <a:pt x="187608" y="341535"/>
                  </a:lnTo>
                  <a:close/>
                </a:path>
              </a:pathLst>
            </a:custGeom>
            <a:solidFill>
              <a:srgbClr val="5AA02C"/>
            </a:solidFill>
            <a:ln w="9525" cap="flat">
              <a:solidFill>
                <a:srgbClr val="5AA0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84" name="Freeform 11283">
              <a:extLst>
                <a:ext uri="{FF2B5EF4-FFF2-40B4-BE49-F238E27FC236}">
                  <a16:creationId xmlns:a16="http://schemas.microsoft.com/office/drawing/2014/main" id="{F14BA981-E381-A497-91FC-CEF65107A6ED}"/>
                </a:ext>
              </a:extLst>
            </p:cNvPr>
            <p:cNvSpPr/>
            <p:nvPr/>
          </p:nvSpPr>
          <p:spPr>
            <a:xfrm>
              <a:off x="6524707" y="2592915"/>
              <a:ext cx="1582778" cy="606161"/>
            </a:xfrm>
            <a:custGeom>
              <a:avLst/>
              <a:gdLst>
                <a:gd name="connsiteX0" fmla="*/ -15 w 1582778"/>
                <a:gd name="connsiteY0" fmla="*/ 418497 h 606161"/>
                <a:gd name="connsiteX1" fmla="*/ 336751 w 1582778"/>
                <a:gd name="connsiteY1" fmla="*/ 307845 h 606161"/>
                <a:gd name="connsiteX2" fmla="*/ 519564 w 1582778"/>
                <a:gd name="connsiteY2" fmla="*/ 211633 h 606161"/>
                <a:gd name="connsiteX3" fmla="*/ 442583 w 1582778"/>
                <a:gd name="connsiteY3" fmla="*/ 144282 h 606161"/>
                <a:gd name="connsiteX4" fmla="*/ 360801 w 1582778"/>
                <a:gd name="connsiteY4" fmla="*/ 100981 h 606161"/>
                <a:gd name="connsiteX5" fmla="*/ 553235 w 1582778"/>
                <a:gd name="connsiteY5" fmla="*/ -41 h 606161"/>
                <a:gd name="connsiteX6" fmla="*/ 817830 w 1582778"/>
                <a:gd name="connsiteY6" fmla="*/ 38440 h 606161"/>
                <a:gd name="connsiteX7" fmla="*/ 1419191 w 1582778"/>
                <a:gd name="connsiteY7" fmla="*/ 254934 h 606161"/>
                <a:gd name="connsiteX8" fmla="*/ 1582764 w 1582778"/>
                <a:gd name="connsiteY8" fmla="*/ 375206 h 606161"/>
                <a:gd name="connsiteX9" fmla="*/ 1529843 w 1582778"/>
                <a:gd name="connsiteY9" fmla="*/ 413687 h 606161"/>
                <a:gd name="connsiteX10" fmla="*/ 1347030 w 1582778"/>
                <a:gd name="connsiteY10" fmla="*/ 380016 h 606161"/>
                <a:gd name="connsiteX11" fmla="*/ 1111295 w 1582778"/>
                <a:gd name="connsiteY11" fmla="*/ 293415 h 606161"/>
                <a:gd name="connsiteX12" fmla="*/ 909241 w 1582778"/>
                <a:gd name="connsiteY12" fmla="*/ 259744 h 606161"/>
                <a:gd name="connsiteX13" fmla="*/ 716808 w 1582778"/>
                <a:gd name="connsiteY13" fmla="*/ 259744 h 606161"/>
                <a:gd name="connsiteX14" fmla="*/ 625396 w 1582778"/>
                <a:gd name="connsiteY14" fmla="*/ 355956 h 606161"/>
                <a:gd name="connsiteX15" fmla="*/ 620586 w 1582778"/>
                <a:gd name="connsiteY15" fmla="*/ 509908 h 606161"/>
                <a:gd name="connsiteX16" fmla="*/ 360801 w 1582778"/>
                <a:gd name="connsiteY16" fmla="*/ 606120 h 606161"/>
                <a:gd name="connsiteX17" fmla="*/ 264589 w 1582778"/>
                <a:gd name="connsiteY17" fmla="*/ 476228 h 606161"/>
                <a:gd name="connsiteX18" fmla="*/ 105827 w 1582778"/>
                <a:gd name="connsiteY18" fmla="*/ 428117 h 606161"/>
                <a:gd name="connsiteX19" fmla="*/ -15 w 1582778"/>
                <a:gd name="connsiteY19" fmla="*/ 418497 h 60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82778" h="606161">
                  <a:moveTo>
                    <a:pt x="-15" y="418497"/>
                  </a:moveTo>
                  <a:lnTo>
                    <a:pt x="336751" y="307845"/>
                  </a:lnTo>
                  <a:lnTo>
                    <a:pt x="519564" y="211633"/>
                  </a:lnTo>
                  <a:cubicBezTo>
                    <a:pt x="519564" y="211633"/>
                    <a:pt x="461833" y="149092"/>
                    <a:pt x="442583" y="144282"/>
                  </a:cubicBezTo>
                  <a:cubicBezTo>
                    <a:pt x="423343" y="139472"/>
                    <a:pt x="360801" y="100981"/>
                    <a:pt x="360801" y="100981"/>
                  </a:cubicBezTo>
                  <a:lnTo>
                    <a:pt x="553235" y="-41"/>
                  </a:lnTo>
                  <a:lnTo>
                    <a:pt x="817830" y="38440"/>
                  </a:lnTo>
                  <a:lnTo>
                    <a:pt x="1419191" y="254934"/>
                  </a:lnTo>
                  <a:lnTo>
                    <a:pt x="1582764" y="375206"/>
                  </a:lnTo>
                  <a:lnTo>
                    <a:pt x="1529843" y="413687"/>
                  </a:lnTo>
                  <a:cubicBezTo>
                    <a:pt x="1529843" y="413687"/>
                    <a:pt x="1375890" y="380016"/>
                    <a:pt x="1347030" y="380016"/>
                  </a:cubicBezTo>
                  <a:cubicBezTo>
                    <a:pt x="1318159" y="380016"/>
                    <a:pt x="1111295" y="293415"/>
                    <a:pt x="1111295" y="293415"/>
                  </a:cubicBezTo>
                  <a:lnTo>
                    <a:pt x="909241" y="259744"/>
                  </a:lnTo>
                  <a:lnTo>
                    <a:pt x="716808" y="259744"/>
                  </a:lnTo>
                  <a:lnTo>
                    <a:pt x="625396" y="355956"/>
                  </a:lnTo>
                  <a:lnTo>
                    <a:pt x="620586" y="509908"/>
                  </a:lnTo>
                  <a:lnTo>
                    <a:pt x="360801" y="606120"/>
                  </a:lnTo>
                  <a:lnTo>
                    <a:pt x="264589" y="476228"/>
                  </a:lnTo>
                  <a:lnTo>
                    <a:pt x="105827" y="428117"/>
                  </a:lnTo>
                  <a:lnTo>
                    <a:pt x="-15" y="418497"/>
                  </a:lnTo>
                  <a:close/>
                </a:path>
              </a:pathLst>
            </a:custGeom>
            <a:solidFill>
              <a:srgbClr val="5AA02C"/>
            </a:solidFill>
            <a:ln w="9525" cap="flat">
              <a:solidFill>
                <a:srgbClr val="5AA0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85" name="Freeform 11284">
              <a:extLst>
                <a:ext uri="{FF2B5EF4-FFF2-40B4-BE49-F238E27FC236}">
                  <a16:creationId xmlns:a16="http://schemas.microsoft.com/office/drawing/2014/main" id="{56F0AB08-9825-0B7B-4E12-959034D50550}"/>
                </a:ext>
              </a:extLst>
            </p:cNvPr>
            <p:cNvSpPr/>
            <p:nvPr/>
          </p:nvSpPr>
          <p:spPr>
            <a:xfrm>
              <a:off x="7222290" y="3968811"/>
              <a:ext cx="774544" cy="322325"/>
            </a:xfrm>
            <a:custGeom>
              <a:avLst/>
              <a:gdLst>
                <a:gd name="connsiteX0" fmla="*/ -15 w 774544"/>
                <a:gd name="connsiteY0" fmla="*/ 14399 h 322325"/>
                <a:gd name="connsiteX1" fmla="*/ 240520 w 774544"/>
                <a:gd name="connsiteY1" fmla="*/ 96180 h 322325"/>
                <a:gd name="connsiteX2" fmla="*/ 331931 w 774544"/>
                <a:gd name="connsiteY2" fmla="*/ 216452 h 322325"/>
                <a:gd name="connsiteX3" fmla="*/ 476254 w 774544"/>
                <a:gd name="connsiteY3" fmla="*/ 322285 h 322325"/>
                <a:gd name="connsiteX4" fmla="*/ 625387 w 774544"/>
                <a:gd name="connsiteY4" fmla="*/ 264563 h 322325"/>
                <a:gd name="connsiteX5" fmla="*/ 678308 w 774544"/>
                <a:gd name="connsiteY5" fmla="*/ 226073 h 322325"/>
                <a:gd name="connsiteX6" fmla="*/ 774529 w 774544"/>
                <a:gd name="connsiteY6" fmla="*/ 206832 h 322325"/>
                <a:gd name="connsiteX7" fmla="*/ 745659 w 774544"/>
                <a:gd name="connsiteY7" fmla="*/ 158722 h 322325"/>
                <a:gd name="connsiteX8" fmla="*/ 654257 w 774544"/>
                <a:gd name="connsiteY8" fmla="*/ 105801 h 322325"/>
                <a:gd name="connsiteX9" fmla="*/ 514744 w 774544"/>
                <a:gd name="connsiteY9" fmla="*/ 120231 h 322325"/>
                <a:gd name="connsiteX10" fmla="*/ 432953 w 774544"/>
                <a:gd name="connsiteY10" fmla="*/ 81750 h 322325"/>
                <a:gd name="connsiteX11" fmla="*/ 202038 w 774544"/>
                <a:gd name="connsiteY11" fmla="*/ 14399 h 322325"/>
                <a:gd name="connsiteX12" fmla="*/ 105817 w 774544"/>
                <a:gd name="connsiteY12" fmla="*/ -41 h 322325"/>
                <a:gd name="connsiteX13" fmla="*/ -15 w 774544"/>
                <a:gd name="connsiteY13" fmla="*/ 14399 h 32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4544" h="322325">
                  <a:moveTo>
                    <a:pt x="-15" y="14399"/>
                  </a:moveTo>
                  <a:lnTo>
                    <a:pt x="240520" y="96180"/>
                  </a:lnTo>
                  <a:cubicBezTo>
                    <a:pt x="240520" y="96180"/>
                    <a:pt x="312681" y="211642"/>
                    <a:pt x="331931" y="216452"/>
                  </a:cubicBezTo>
                  <a:cubicBezTo>
                    <a:pt x="351172" y="221263"/>
                    <a:pt x="476254" y="322285"/>
                    <a:pt x="476254" y="322285"/>
                  </a:cubicBezTo>
                  <a:lnTo>
                    <a:pt x="625387" y="264563"/>
                  </a:lnTo>
                  <a:lnTo>
                    <a:pt x="678308" y="226073"/>
                  </a:lnTo>
                  <a:lnTo>
                    <a:pt x="774529" y="206832"/>
                  </a:lnTo>
                  <a:lnTo>
                    <a:pt x="745659" y="158722"/>
                  </a:lnTo>
                  <a:lnTo>
                    <a:pt x="654257" y="105801"/>
                  </a:lnTo>
                  <a:lnTo>
                    <a:pt x="514744" y="120231"/>
                  </a:lnTo>
                  <a:lnTo>
                    <a:pt x="432953" y="81750"/>
                  </a:lnTo>
                  <a:lnTo>
                    <a:pt x="202038" y="14399"/>
                  </a:lnTo>
                  <a:lnTo>
                    <a:pt x="105817" y="-41"/>
                  </a:lnTo>
                  <a:lnTo>
                    <a:pt x="-15" y="14399"/>
                  </a:lnTo>
                  <a:close/>
                </a:path>
              </a:pathLst>
            </a:custGeom>
            <a:solidFill>
              <a:srgbClr val="71C837"/>
            </a:solidFill>
            <a:ln w="9525" cap="flat">
              <a:solidFill>
                <a:srgbClr val="5AA0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86" name="Freeform 11285">
              <a:extLst>
                <a:ext uri="{FF2B5EF4-FFF2-40B4-BE49-F238E27FC236}">
                  <a16:creationId xmlns:a16="http://schemas.microsoft.com/office/drawing/2014/main" id="{511ACA7B-9825-20A1-F101-428B1A6E8FD2}"/>
                </a:ext>
              </a:extLst>
            </p:cNvPr>
            <p:cNvSpPr/>
            <p:nvPr/>
          </p:nvSpPr>
          <p:spPr>
            <a:xfrm>
              <a:off x="7506125" y="3954380"/>
              <a:ext cx="365627" cy="105841"/>
            </a:xfrm>
            <a:custGeom>
              <a:avLst/>
              <a:gdLst>
                <a:gd name="connsiteX0" fmla="*/ -15 w 365627"/>
                <a:gd name="connsiteY0" fmla="*/ -41 h 105841"/>
                <a:gd name="connsiteX1" fmla="*/ 259770 w 365627"/>
                <a:gd name="connsiteY1" fmla="*/ 62500 h 105841"/>
                <a:gd name="connsiteX2" fmla="*/ 365612 w 365627"/>
                <a:gd name="connsiteY2" fmla="*/ 105801 h 105841"/>
                <a:gd name="connsiteX3" fmla="*/ 211659 w 365627"/>
                <a:gd name="connsiteY3" fmla="*/ -41 h 105841"/>
                <a:gd name="connsiteX4" fmla="*/ 105827 w 365627"/>
                <a:gd name="connsiteY4" fmla="*/ -41 h 105841"/>
                <a:gd name="connsiteX5" fmla="*/ -15 w 365627"/>
                <a:gd name="connsiteY5" fmla="*/ -41 h 1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27" h="105841">
                  <a:moveTo>
                    <a:pt x="-15" y="-41"/>
                  </a:moveTo>
                  <a:lnTo>
                    <a:pt x="259770" y="62500"/>
                  </a:lnTo>
                  <a:lnTo>
                    <a:pt x="365612" y="105801"/>
                  </a:lnTo>
                  <a:lnTo>
                    <a:pt x="211659" y="-41"/>
                  </a:lnTo>
                  <a:lnTo>
                    <a:pt x="105827" y="-41"/>
                  </a:lnTo>
                  <a:lnTo>
                    <a:pt x="-15" y="-41"/>
                  </a:lnTo>
                  <a:close/>
                </a:path>
              </a:pathLst>
            </a:custGeom>
            <a:solidFill>
              <a:srgbClr val="71C837"/>
            </a:solidFill>
            <a:ln w="9525" cap="flat">
              <a:solidFill>
                <a:srgbClr val="5AA0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87" name="Freeform 11286">
              <a:extLst>
                <a:ext uri="{FF2B5EF4-FFF2-40B4-BE49-F238E27FC236}">
                  <a16:creationId xmlns:a16="http://schemas.microsoft.com/office/drawing/2014/main" id="{419C04E2-9202-C02F-71AD-BAC01CF83074}"/>
                </a:ext>
              </a:extLst>
            </p:cNvPr>
            <p:cNvSpPr/>
            <p:nvPr/>
          </p:nvSpPr>
          <p:spPr>
            <a:xfrm>
              <a:off x="8189268" y="3829298"/>
              <a:ext cx="404107" cy="168382"/>
            </a:xfrm>
            <a:custGeom>
              <a:avLst/>
              <a:gdLst>
                <a:gd name="connsiteX0" fmla="*/ -15 w 404107"/>
                <a:gd name="connsiteY0" fmla="*/ -41 h 168382"/>
                <a:gd name="connsiteX1" fmla="*/ 139498 w 404107"/>
                <a:gd name="connsiteY1" fmla="*/ 62500 h 168382"/>
                <a:gd name="connsiteX2" fmla="*/ 307881 w 404107"/>
                <a:gd name="connsiteY2" fmla="*/ 100990 h 168382"/>
                <a:gd name="connsiteX3" fmla="*/ 404093 w 404107"/>
                <a:gd name="connsiteY3" fmla="*/ 163531 h 168382"/>
                <a:gd name="connsiteX4" fmla="*/ 221279 w 404107"/>
                <a:gd name="connsiteY4" fmla="*/ 144281 h 168382"/>
                <a:gd name="connsiteX5" fmla="*/ 192418 w 404107"/>
                <a:gd name="connsiteY5" fmla="*/ 168342 h 168382"/>
                <a:gd name="connsiteX6" fmla="*/ 101007 w 404107"/>
                <a:gd name="connsiteY6" fmla="*/ 158722 h 168382"/>
                <a:gd name="connsiteX7" fmla="*/ 38466 w 404107"/>
                <a:gd name="connsiteY7" fmla="*/ 129851 h 168382"/>
                <a:gd name="connsiteX8" fmla="*/ 4795 w 404107"/>
                <a:gd name="connsiteY8" fmla="*/ 57690 h 168382"/>
                <a:gd name="connsiteX9" fmla="*/ -15 w 404107"/>
                <a:gd name="connsiteY9" fmla="*/ -41 h 16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107" h="168382">
                  <a:moveTo>
                    <a:pt x="-15" y="-41"/>
                  </a:moveTo>
                  <a:lnTo>
                    <a:pt x="139498" y="62500"/>
                  </a:lnTo>
                  <a:lnTo>
                    <a:pt x="307881" y="100990"/>
                  </a:lnTo>
                  <a:lnTo>
                    <a:pt x="404093" y="163531"/>
                  </a:lnTo>
                  <a:lnTo>
                    <a:pt x="221279" y="144281"/>
                  </a:lnTo>
                  <a:lnTo>
                    <a:pt x="192418" y="168342"/>
                  </a:lnTo>
                  <a:lnTo>
                    <a:pt x="101007" y="158722"/>
                  </a:lnTo>
                  <a:lnTo>
                    <a:pt x="38466" y="129851"/>
                  </a:lnTo>
                  <a:lnTo>
                    <a:pt x="4795" y="57690"/>
                  </a:lnTo>
                  <a:lnTo>
                    <a:pt x="-15" y="-41"/>
                  </a:lnTo>
                  <a:close/>
                </a:path>
              </a:pathLst>
            </a:custGeom>
            <a:solidFill>
              <a:srgbClr val="AACCFF"/>
            </a:solidFill>
            <a:ln w="9525" cap="flat">
              <a:solidFill>
                <a:srgbClr val="80B3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88" name="Freeform 11287">
              <a:extLst>
                <a:ext uri="{FF2B5EF4-FFF2-40B4-BE49-F238E27FC236}">
                  <a16:creationId xmlns:a16="http://schemas.microsoft.com/office/drawing/2014/main" id="{CE29E37B-7173-D2EA-28D7-6B3EAFFEB284}"/>
                </a:ext>
              </a:extLst>
            </p:cNvPr>
            <p:cNvSpPr/>
            <p:nvPr/>
          </p:nvSpPr>
          <p:spPr>
            <a:xfrm>
              <a:off x="7568667" y="3877409"/>
              <a:ext cx="654272" cy="86591"/>
            </a:xfrm>
            <a:custGeom>
              <a:avLst/>
              <a:gdLst>
                <a:gd name="connsiteX0" fmla="*/ -15 w 654272"/>
                <a:gd name="connsiteY0" fmla="*/ 24009 h 86591"/>
                <a:gd name="connsiteX1" fmla="*/ 269390 w 654272"/>
                <a:gd name="connsiteY1" fmla="*/ 43259 h 86591"/>
                <a:gd name="connsiteX2" fmla="*/ 452203 w 654272"/>
                <a:gd name="connsiteY2" fmla="*/ 86551 h 86591"/>
                <a:gd name="connsiteX3" fmla="*/ 620586 w 654272"/>
                <a:gd name="connsiteY3" fmla="*/ 86551 h 86591"/>
                <a:gd name="connsiteX4" fmla="*/ 654257 w 654272"/>
                <a:gd name="connsiteY4" fmla="*/ 19199 h 86591"/>
                <a:gd name="connsiteX5" fmla="*/ 625396 w 654272"/>
                <a:gd name="connsiteY5" fmla="*/ -41 h 86591"/>
                <a:gd name="connsiteX6" fmla="*/ 538804 w 654272"/>
                <a:gd name="connsiteY6" fmla="*/ -41 h 86591"/>
                <a:gd name="connsiteX7" fmla="*/ 365611 w 654272"/>
                <a:gd name="connsiteY7" fmla="*/ 28820 h 86591"/>
                <a:gd name="connsiteX8" fmla="*/ 163557 w 654272"/>
                <a:gd name="connsiteY8" fmla="*/ 9579 h 86591"/>
                <a:gd name="connsiteX9" fmla="*/ 24035 w 654272"/>
                <a:gd name="connsiteY9" fmla="*/ 24009 h 86591"/>
                <a:gd name="connsiteX10" fmla="*/ -15 w 654272"/>
                <a:gd name="connsiteY10" fmla="*/ 24009 h 8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272" h="86591">
                  <a:moveTo>
                    <a:pt x="-15" y="24009"/>
                  </a:moveTo>
                  <a:lnTo>
                    <a:pt x="269390" y="43259"/>
                  </a:lnTo>
                  <a:lnTo>
                    <a:pt x="452203" y="86551"/>
                  </a:lnTo>
                  <a:lnTo>
                    <a:pt x="620586" y="86551"/>
                  </a:lnTo>
                  <a:lnTo>
                    <a:pt x="654257" y="19199"/>
                  </a:lnTo>
                  <a:lnTo>
                    <a:pt x="625396" y="-41"/>
                  </a:lnTo>
                  <a:cubicBezTo>
                    <a:pt x="625396" y="-41"/>
                    <a:pt x="562855" y="-41"/>
                    <a:pt x="538804" y="-41"/>
                  </a:cubicBezTo>
                  <a:cubicBezTo>
                    <a:pt x="514744" y="-41"/>
                    <a:pt x="365611" y="28820"/>
                    <a:pt x="365611" y="28820"/>
                  </a:cubicBezTo>
                  <a:lnTo>
                    <a:pt x="163557" y="9579"/>
                  </a:lnTo>
                  <a:lnTo>
                    <a:pt x="24035" y="24009"/>
                  </a:lnTo>
                  <a:lnTo>
                    <a:pt x="-15" y="24009"/>
                  </a:lnTo>
                  <a:close/>
                </a:path>
              </a:pathLst>
            </a:custGeom>
            <a:solidFill>
              <a:srgbClr val="71C837"/>
            </a:solidFill>
            <a:ln w="9525" cap="flat">
              <a:solidFill>
                <a:srgbClr val="5AA0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89" name="Freeform 11288">
              <a:extLst>
                <a:ext uri="{FF2B5EF4-FFF2-40B4-BE49-F238E27FC236}">
                  <a16:creationId xmlns:a16="http://schemas.microsoft.com/office/drawing/2014/main" id="{02987EAE-794B-3B17-6CD2-3629D4E37FEF}"/>
                </a:ext>
              </a:extLst>
            </p:cNvPr>
            <p:cNvSpPr/>
            <p:nvPr/>
          </p:nvSpPr>
          <p:spPr>
            <a:xfrm>
              <a:off x="4066362" y="1909772"/>
              <a:ext cx="476278" cy="269405"/>
            </a:xfrm>
            <a:custGeom>
              <a:avLst/>
              <a:gdLst>
                <a:gd name="connsiteX0" fmla="*/ -15 w 476278"/>
                <a:gd name="connsiteY0" fmla="*/ -41 h 269405"/>
                <a:gd name="connsiteX1" fmla="*/ 269399 w 476278"/>
                <a:gd name="connsiteY1" fmla="*/ 129851 h 269405"/>
                <a:gd name="connsiteX2" fmla="*/ 408912 w 476278"/>
                <a:gd name="connsiteY2" fmla="*/ 230873 h 269405"/>
                <a:gd name="connsiteX3" fmla="*/ 476263 w 476278"/>
                <a:gd name="connsiteY3" fmla="*/ 269364 h 269405"/>
                <a:gd name="connsiteX4" fmla="*/ 355991 w 476278"/>
                <a:gd name="connsiteY4" fmla="*/ 129851 h 269405"/>
                <a:gd name="connsiteX5" fmla="*/ -15 w 476278"/>
                <a:gd name="connsiteY5" fmla="*/ -41 h 26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78" h="269405">
                  <a:moveTo>
                    <a:pt x="-15" y="-41"/>
                  </a:moveTo>
                  <a:lnTo>
                    <a:pt x="269399" y="129851"/>
                  </a:lnTo>
                  <a:lnTo>
                    <a:pt x="408912" y="230873"/>
                  </a:lnTo>
                  <a:lnTo>
                    <a:pt x="476263" y="269364"/>
                  </a:lnTo>
                  <a:lnTo>
                    <a:pt x="355991" y="129851"/>
                  </a:lnTo>
                  <a:lnTo>
                    <a:pt x="-15" y="-41"/>
                  </a:lnTo>
                  <a:close/>
                </a:path>
              </a:pathLst>
            </a:custGeom>
            <a:solidFill>
              <a:srgbClr val="AACCFF"/>
            </a:solidFill>
            <a:ln w="9525" cap="flat">
              <a:solidFill>
                <a:srgbClr val="80B3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90" name="Freeform 11289">
              <a:extLst>
                <a:ext uri="{FF2B5EF4-FFF2-40B4-BE49-F238E27FC236}">
                  <a16:creationId xmlns:a16="http://schemas.microsoft.com/office/drawing/2014/main" id="{1CF9971F-3EC6-8710-4E6D-440BDDD8BB43}"/>
                </a:ext>
              </a:extLst>
            </p:cNvPr>
            <p:cNvSpPr/>
            <p:nvPr/>
          </p:nvSpPr>
          <p:spPr>
            <a:xfrm>
              <a:off x="4489720" y="1832801"/>
              <a:ext cx="274224" cy="293455"/>
            </a:xfrm>
            <a:custGeom>
              <a:avLst/>
              <a:gdLst>
                <a:gd name="connsiteX0" fmla="*/ -15 w 274224"/>
                <a:gd name="connsiteY0" fmla="*/ -41 h 293455"/>
                <a:gd name="connsiteX1" fmla="*/ 62526 w 274224"/>
                <a:gd name="connsiteY1" fmla="*/ 96171 h 293455"/>
                <a:gd name="connsiteX2" fmla="*/ 177988 w 274224"/>
                <a:gd name="connsiteY2" fmla="*/ 221253 h 293455"/>
                <a:gd name="connsiteX3" fmla="*/ 274209 w 274224"/>
                <a:gd name="connsiteY3" fmla="*/ 293415 h 293455"/>
                <a:gd name="connsiteX4" fmla="*/ 86586 w 274224"/>
                <a:gd name="connsiteY4" fmla="*/ 76930 h 293455"/>
                <a:gd name="connsiteX5" fmla="*/ -15 w 274224"/>
                <a:gd name="connsiteY5" fmla="*/ -41 h 29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224" h="293455">
                  <a:moveTo>
                    <a:pt x="-15" y="-41"/>
                  </a:moveTo>
                  <a:lnTo>
                    <a:pt x="62526" y="96171"/>
                  </a:lnTo>
                  <a:lnTo>
                    <a:pt x="177988" y="221253"/>
                  </a:lnTo>
                  <a:lnTo>
                    <a:pt x="274209" y="293415"/>
                  </a:lnTo>
                  <a:lnTo>
                    <a:pt x="86586" y="76930"/>
                  </a:lnTo>
                  <a:lnTo>
                    <a:pt x="-15" y="-41"/>
                  </a:lnTo>
                  <a:close/>
                </a:path>
              </a:pathLst>
            </a:custGeom>
            <a:solidFill>
              <a:srgbClr val="AACCFF"/>
            </a:solidFill>
            <a:ln w="9525" cap="flat">
              <a:solidFill>
                <a:srgbClr val="80B3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91" name="Freeform 11290">
              <a:extLst>
                <a:ext uri="{FF2B5EF4-FFF2-40B4-BE49-F238E27FC236}">
                  <a16:creationId xmlns:a16="http://schemas.microsoft.com/office/drawing/2014/main" id="{3BD95E13-2815-7C7E-F339-644E4A15D86F}"/>
                </a:ext>
              </a:extLst>
            </p:cNvPr>
            <p:cNvSpPr/>
            <p:nvPr/>
          </p:nvSpPr>
          <p:spPr>
            <a:xfrm>
              <a:off x="4523400" y="2044475"/>
              <a:ext cx="360807" cy="240544"/>
            </a:xfrm>
            <a:custGeom>
              <a:avLst/>
              <a:gdLst>
                <a:gd name="connsiteX0" fmla="*/ -15 w 360807"/>
                <a:gd name="connsiteY0" fmla="*/ 168342 h 240544"/>
                <a:gd name="connsiteX1" fmla="*/ 177988 w 360807"/>
                <a:gd name="connsiteY1" fmla="*/ 129851 h 240544"/>
                <a:gd name="connsiteX2" fmla="*/ 259770 w 360807"/>
                <a:gd name="connsiteY2" fmla="*/ 86551 h 240544"/>
                <a:gd name="connsiteX3" fmla="*/ 303070 w 360807"/>
                <a:gd name="connsiteY3" fmla="*/ 14389 h 240544"/>
                <a:gd name="connsiteX4" fmla="*/ 355982 w 360807"/>
                <a:gd name="connsiteY4" fmla="*/ -41 h 240544"/>
                <a:gd name="connsiteX5" fmla="*/ 360792 w 360807"/>
                <a:gd name="connsiteY5" fmla="*/ 91361 h 240544"/>
                <a:gd name="connsiteX6" fmla="*/ 341551 w 360807"/>
                <a:gd name="connsiteY6" fmla="*/ 72120 h 240544"/>
                <a:gd name="connsiteX7" fmla="*/ 312691 w 360807"/>
                <a:gd name="connsiteY7" fmla="*/ 91361 h 240544"/>
                <a:gd name="connsiteX8" fmla="*/ 293441 w 360807"/>
                <a:gd name="connsiteY8" fmla="*/ 139472 h 240544"/>
                <a:gd name="connsiteX9" fmla="*/ 221279 w 360807"/>
                <a:gd name="connsiteY9" fmla="*/ 187582 h 240544"/>
                <a:gd name="connsiteX10" fmla="*/ 206849 w 360807"/>
                <a:gd name="connsiteY10" fmla="*/ 149092 h 240544"/>
                <a:gd name="connsiteX11" fmla="*/ 163548 w 360807"/>
                <a:gd name="connsiteY11" fmla="*/ 182772 h 240544"/>
                <a:gd name="connsiteX12" fmla="*/ 153928 w 360807"/>
                <a:gd name="connsiteY12" fmla="*/ 216443 h 240544"/>
                <a:gd name="connsiteX13" fmla="*/ 86577 w 360807"/>
                <a:gd name="connsiteY13" fmla="*/ 197202 h 240544"/>
                <a:gd name="connsiteX14" fmla="*/ 52906 w 360807"/>
                <a:gd name="connsiteY14" fmla="*/ 240503 h 240544"/>
                <a:gd name="connsiteX15" fmla="*/ 33656 w 360807"/>
                <a:gd name="connsiteY15" fmla="*/ 197202 h 240544"/>
                <a:gd name="connsiteX16" fmla="*/ -15 w 360807"/>
                <a:gd name="connsiteY16" fmla="*/ 168342 h 24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0807" h="240544">
                  <a:moveTo>
                    <a:pt x="-15" y="168342"/>
                  </a:moveTo>
                  <a:lnTo>
                    <a:pt x="177988" y="129851"/>
                  </a:lnTo>
                  <a:lnTo>
                    <a:pt x="259770" y="86551"/>
                  </a:lnTo>
                  <a:lnTo>
                    <a:pt x="303070" y="14389"/>
                  </a:lnTo>
                  <a:lnTo>
                    <a:pt x="355982" y="-41"/>
                  </a:lnTo>
                  <a:lnTo>
                    <a:pt x="360792" y="91361"/>
                  </a:lnTo>
                  <a:lnTo>
                    <a:pt x="341551" y="72120"/>
                  </a:lnTo>
                  <a:lnTo>
                    <a:pt x="312691" y="91361"/>
                  </a:lnTo>
                  <a:cubicBezTo>
                    <a:pt x="312691" y="91361"/>
                    <a:pt x="298251" y="120231"/>
                    <a:pt x="293441" y="139472"/>
                  </a:cubicBezTo>
                  <a:cubicBezTo>
                    <a:pt x="288630" y="158712"/>
                    <a:pt x="221279" y="187582"/>
                    <a:pt x="221279" y="187582"/>
                  </a:cubicBezTo>
                  <a:lnTo>
                    <a:pt x="206849" y="149092"/>
                  </a:lnTo>
                  <a:lnTo>
                    <a:pt x="163548" y="182772"/>
                  </a:lnTo>
                  <a:lnTo>
                    <a:pt x="153928" y="216443"/>
                  </a:lnTo>
                  <a:lnTo>
                    <a:pt x="86577" y="197202"/>
                  </a:lnTo>
                  <a:lnTo>
                    <a:pt x="52906" y="240503"/>
                  </a:lnTo>
                  <a:lnTo>
                    <a:pt x="33656" y="197202"/>
                  </a:lnTo>
                  <a:lnTo>
                    <a:pt x="-15" y="168342"/>
                  </a:lnTo>
                  <a:close/>
                </a:path>
              </a:pathLst>
            </a:custGeom>
            <a:solidFill>
              <a:srgbClr val="AACCFF"/>
            </a:solidFill>
            <a:ln w="9525" cap="flat">
              <a:solidFill>
                <a:srgbClr val="80B3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92" name="Freeform 11291">
              <a:extLst>
                <a:ext uri="{FF2B5EF4-FFF2-40B4-BE49-F238E27FC236}">
                  <a16:creationId xmlns:a16="http://schemas.microsoft.com/office/drawing/2014/main" id="{430F3F0F-3613-A9E2-F2F8-B876019EC2C5}"/>
                </a:ext>
              </a:extLst>
            </p:cNvPr>
            <p:cNvSpPr/>
            <p:nvPr/>
          </p:nvSpPr>
          <p:spPr>
            <a:xfrm>
              <a:off x="4335777" y="2520744"/>
              <a:ext cx="57731" cy="38490"/>
            </a:xfrm>
            <a:custGeom>
              <a:avLst/>
              <a:gdLst>
                <a:gd name="connsiteX0" fmla="*/ 9605 w 57731"/>
                <a:gd name="connsiteY0" fmla="*/ -41 h 38490"/>
                <a:gd name="connsiteX1" fmla="*/ -15 w 57731"/>
                <a:gd name="connsiteY1" fmla="*/ 38449 h 38490"/>
                <a:gd name="connsiteX2" fmla="*/ 57716 w 57731"/>
                <a:gd name="connsiteY2" fmla="*/ 33639 h 38490"/>
                <a:gd name="connsiteX3" fmla="*/ 9605 w 57731"/>
                <a:gd name="connsiteY3" fmla="*/ -41 h 3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31" h="38490">
                  <a:moveTo>
                    <a:pt x="9605" y="-41"/>
                  </a:moveTo>
                  <a:lnTo>
                    <a:pt x="-15" y="38449"/>
                  </a:lnTo>
                  <a:lnTo>
                    <a:pt x="57716" y="33639"/>
                  </a:lnTo>
                  <a:lnTo>
                    <a:pt x="9605" y="-41"/>
                  </a:lnTo>
                  <a:close/>
                </a:path>
              </a:pathLst>
            </a:custGeom>
            <a:solidFill>
              <a:srgbClr val="AACCFF"/>
            </a:solidFill>
            <a:ln w="9525" cap="flat">
              <a:solidFill>
                <a:srgbClr val="80B3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93" name="Freeform 11292">
              <a:extLst>
                <a:ext uri="{FF2B5EF4-FFF2-40B4-BE49-F238E27FC236}">
                  <a16:creationId xmlns:a16="http://schemas.microsoft.com/office/drawing/2014/main" id="{3A196DB0-E512-CB75-1667-0DA068869DC7}"/>
                </a:ext>
              </a:extLst>
            </p:cNvPr>
            <p:cNvSpPr/>
            <p:nvPr/>
          </p:nvSpPr>
          <p:spPr>
            <a:xfrm>
              <a:off x="4330966" y="2650636"/>
              <a:ext cx="48101" cy="33680"/>
            </a:xfrm>
            <a:custGeom>
              <a:avLst/>
              <a:gdLst>
                <a:gd name="connsiteX0" fmla="*/ -15 w 48101"/>
                <a:gd name="connsiteY0" fmla="*/ 14399 h 33680"/>
                <a:gd name="connsiteX1" fmla="*/ 43276 w 48101"/>
                <a:gd name="connsiteY1" fmla="*/ -41 h 33680"/>
                <a:gd name="connsiteX2" fmla="*/ 48086 w 48101"/>
                <a:gd name="connsiteY2" fmla="*/ 28829 h 33680"/>
                <a:gd name="connsiteX3" fmla="*/ 43276 w 48101"/>
                <a:gd name="connsiteY3" fmla="*/ 33639 h 33680"/>
                <a:gd name="connsiteX4" fmla="*/ -15 w 48101"/>
                <a:gd name="connsiteY4" fmla="*/ 14399 h 3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01" h="33680">
                  <a:moveTo>
                    <a:pt x="-15" y="14399"/>
                  </a:moveTo>
                  <a:lnTo>
                    <a:pt x="43276" y="-41"/>
                  </a:lnTo>
                  <a:lnTo>
                    <a:pt x="48086" y="28829"/>
                  </a:lnTo>
                  <a:lnTo>
                    <a:pt x="43276" y="33639"/>
                  </a:lnTo>
                  <a:lnTo>
                    <a:pt x="-15" y="14399"/>
                  </a:lnTo>
                  <a:close/>
                </a:path>
              </a:pathLst>
            </a:custGeom>
            <a:solidFill>
              <a:srgbClr val="AACCFF"/>
            </a:solidFill>
            <a:ln w="9525" cap="flat">
              <a:solidFill>
                <a:srgbClr val="80B3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94" name="Freeform 11293">
              <a:extLst>
                <a:ext uri="{FF2B5EF4-FFF2-40B4-BE49-F238E27FC236}">
                  <a16:creationId xmlns:a16="http://schemas.microsoft.com/office/drawing/2014/main" id="{1D3149B0-4752-8E94-CD77-A8FE6AF1FECD}"/>
                </a:ext>
              </a:extLst>
            </p:cNvPr>
            <p:cNvSpPr/>
            <p:nvPr/>
          </p:nvSpPr>
          <p:spPr>
            <a:xfrm>
              <a:off x="5764593" y="3131725"/>
              <a:ext cx="153952" cy="120272"/>
            </a:xfrm>
            <a:custGeom>
              <a:avLst/>
              <a:gdLst>
                <a:gd name="connsiteX0" fmla="*/ -15 w 153952"/>
                <a:gd name="connsiteY0" fmla="*/ -41 h 120272"/>
                <a:gd name="connsiteX1" fmla="*/ 125067 w 153952"/>
                <a:gd name="connsiteY1" fmla="*/ 43260 h 120272"/>
                <a:gd name="connsiteX2" fmla="*/ 144317 w 153952"/>
                <a:gd name="connsiteY2" fmla="*/ 120231 h 120272"/>
                <a:gd name="connsiteX3" fmla="*/ 153938 w 153952"/>
                <a:gd name="connsiteY3" fmla="*/ 19200 h 120272"/>
                <a:gd name="connsiteX4" fmla="*/ -15 w 153952"/>
                <a:gd name="connsiteY4" fmla="*/ -41 h 120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52" h="120272">
                  <a:moveTo>
                    <a:pt x="-15" y="-41"/>
                  </a:moveTo>
                  <a:lnTo>
                    <a:pt x="125067" y="43260"/>
                  </a:lnTo>
                  <a:lnTo>
                    <a:pt x="144317" y="120231"/>
                  </a:lnTo>
                  <a:lnTo>
                    <a:pt x="153938" y="19200"/>
                  </a:lnTo>
                  <a:lnTo>
                    <a:pt x="-15" y="-41"/>
                  </a:lnTo>
                  <a:close/>
                </a:path>
              </a:pathLst>
            </a:custGeom>
            <a:solidFill>
              <a:srgbClr val="AACCFF"/>
            </a:solidFill>
            <a:ln w="9525" cap="flat">
              <a:solidFill>
                <a:srgbClr val="80B3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95" name="Freeform 11294">
              <a:extLst>
                <a:ext uri="{FF2B5EF4-FFF2-40B4-BE49-F238E27FC236}">
                  <a16:creationId xmlns:a16="http://schemas.microsoft.com/office/drawing/2014/main" id="{A4C3CFFD-9BD4-8177-EA98-F95BDE40A26F}"/>
                </a:ext>
              </a:extLst>
            </p:cNvPr>
            <p:cNvSpPr/>
            <p:nvPr/>
          </p:nvSpPr>
          <p:spPr>
            <a:xfrm>
              <a:off x="6433306" y="3130714"/>
              <a:ext cx="196607" cy="49122"/>
            </a:xfrm>
            <a:custGeom>
              <a:avLst/>
              <a:gdLst>
                <a:gd name="connsiteX0" fmla="*/ -15 w 196607"/>
                <a:gd name="connsiteY0" fmla="*/ 49081 h 49122"/>
                <a:gd name="connsiteX1" fmla="*/ 182798 w 196607"/>
                <a:gd name="connsiteY1" fmla="*/ 39461 h 49122"/>
                <a:gd name="connsiteX2" fmla="*/ 101016 w 196607"/>
                <a:gd name="connsiteY2" fmla="*/ 970 h 49122"/>
                <a:gd name="connsiteX3" fmla="*/ -15 w 196607"/>
                <a:gd name="connsiteY3" fmla="*/ 49081 h 49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607" h="49122">
                  <a:moveTo>
                    <a:pt x="-15" y="49081"/>
                  </a:moveTo>
                  <a:cubicBezTo>
                    <a:pt x="24035" y="49081"/>
                    <a:pt x="139497" y="25030"/>
                    <a:pt x="182798" y="39461"/>
                  </a:cubicBezTo>
                  <a:cubicBezTo>
                    <a:pt x="226099" y="53891"/>
                    <a:pt x="158747" y="-8650"/>
                    <a:pt x="101016" y="970"/>
                  </a:cubicBezTo>
                  <a:cubicBezTo>
                    <a:pt x="43285" y="10591"/>
                    <a:pt x="14415" y="29841"/>
                    <a:pt x="-15" y="49081"/>
                  </a:cubicBezTo>
                  <a:close/>
                </a:path>
              </a:pathLst>
            </a:custGeom>
            <a:solidFill>
              <a:srgbClr val="AACCFF"/>
            </a:solidFill>
            <a:ln w="9525" cap="flat">
              <a:solidFill>
                <a:srgbClr val="80B3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96" name="Freeform 11295">
              <a:extLst>
                <a:ext uri="{FF2B5EF4-FFF2-40B4-BE49-F238E27FC236}">
                  <a16:creationId xmlns:a16="http://schemas.microsoft.com/office/drawing/2014/main" id="{D2D77B64-CF14-99D3-0F93-93297C185CE9}"/>
                </a:ext>
              </a:extLst>
            </p:cNvPr>
            <p:cNvSpPr/>
            <p:nvPr/>
          </p:nvSpPr>
          <p:spPr>
            <a:xfrm>
              <a:off x="6673850" y="3627244"/>
              <a:ext cx="211673" cy="52096"/>
            </a:xfrm>
            <a:custGeom>
              <a:avLst/>
              <a:gdLst>
                <a:gd name="connsiteX0" fmla="*/ -15 w 211673"/>
                <a:gd name="connsiteY0" fmla="*/ -41 h 52096"/>
                <a:gd name="connsiteX1" fmla="*/ 105817 w 211673"/>
                <a:gd name="connsiteY1" fmla="*/ 48070 h 52096"/>
                <a:gd name="connsiteX2" fmla="*/ 211659 w 211673"/>
                <a:gd name="connsiteY2" fmla="*/ 14389 h 52096"/>
                <a:gd name="connsiteX3" fmla="*/ 76956 w 211673"/>
                <a:gd name="connsiteY3" fmla="*/ 24009 h 52096"/>
                <a:gd name="connsiteX4" fmla="*/ -15 w 211673"/>
                <a:gd name="connsiteY4" fmla="*/ -41 h 52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673" h="52096">
                  <a:moveTo>
                    <a:pt x="-15" y="-41"/>
                  </a:moveTo>
                  <a:cubicBezTo>
                    <a:pt x="96197" y="52880"/>
                    <a:pt x="48096" y="57690"/>
                    <a:pt x="105817" y="48070"/>
                  </a:cubicBezTo>
                  <a:cubicBezTo>
                    <a:pt x="163548" y="38450"/>
                    <a:pt x="211659" y="14389"/>
                    <a:pt x="211659" y="14389"/>
                  </a:cubicBezTo>
                  <a:cubicBezTo>
                    <a:pt x="211659" y="14389"/>
                    <a:pt x="125067" y="28820"/>
                    <a:pt x="76956" y="24009"/>
                  </a:cubicBezTo>
                  <a:cubicBezTo>
                    <a:pt x="28846" y="19199"/>
                    <a:pt x="-15" y="-41"/>
                    <a:pt x="-15" y="-41"/>
                  </a:cubicBezTo>
                  <a:close/>
                </a:path>
              </a:pathLst>
            </a:custGeom>
            <a:solidFill>
              <a:srgbClr val="AACCFF"/>
            </a:solidFill>
            <a:ln w="9525" cap="flat">
              <a:solidFill>
                <a:srgbClr val="80B3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97" name="Freeform 11296">
              <a:extLst>
                <a:ext uri="{FF2B5EF4-FFF2-40B4-BE49-F238E27FC236}">
                  <a16:creationId xmlns:a16="http://schemas.microsoft.com/office/drawing/2014/main" id="{17F08C8C-BA68-A482-F661-B5B8F14916D7}"/>
                </a:ext>
              </a:extLst>
            </p:cNvPr>
            <p:cNvSpPr/>
            <p:nvPr/>
          </p:nvSpPr>
          <p:spPr>
            <a:xfrm>
              <a:off x="7563856" y="4262276"/>
              <a:ext cx="346376" cy="351196"/>
            </a:xfrm>
            <a:custGeom>
              <a:avLst/>
              <a:gdLst>
                <a:gd name="connsiteX0" fmla="*/ -15 w 346376"/>
                <a:gd name="connsiteY0" fmla="*/ -41 h 351196"/>
                <a:gd name="connsiteX1" fmla="*/ 91387 w 346376"/>
                <a:gd name="connsiteY1" fmla="*/ 173152 h 351196"/>
                <a:gd name="connsiteX2" fmla="*/ 197229 w 346376"/>
                <a:gd name="connsiteY2" fmla="*/ 351155 h 351196"/>
                <a:gd name="connsiteX3" fmla="*/ 226099 w 346376"/>
                <a:gd name="connsiteY3" fmla="*/ 259744 h 351196"/>
                <a:gd name="connsiteX4" fmla="*/ 346361 w 346376"/>
                <a:gd name="connsiteY4" fmla="*/ 226073 h 351196"/>
                <a:gd name="connsiteX5" fmla="*/ -15 w 346376"/>
                <a:gd name="connsiteY5" fmla="*/ -41 h 35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376" h="351196">
                  <a:moveTo>
                    <a:pt x="-15" y="-41"/>
                  </a:moveTo>
                  <a:lnTo>
                    <a:pt x="91387" y="173152"/>
                  </a:lnTo>
                  <a:lnTo>
                    <a:pt x="197229" y="351155"/>
                  </a:lnTo>
                  <a:lnTo>
                    <a:pt x="226099" y="259744"/>
                  </a:lnTo>
                  <a:lnTo>
                    <a:pt x="346361" y="226073"/>
                  </a:lnTo>
                  <a:lnTo>
                    <a:pt x="-15" y="-41"/>
                  </a:lnTo>
                  <a:close/>
                </a:path>
              </a:pathLst>
            </a:custGeom>
            <a:solidFill>
              <a:srgbClr val="AACCFF"/>
            </a:solidFill>
            <a:ln w="9525" cap="flat">
              <a:solidFill>
                <a:srgbClr val="80B3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98" name="Freeform 11297">
              <a:extLst>
                <a:ext uri="{FF2B5EF4-FFF2-40B4-BE49-F238E27FC236}">
                  <a16:creationId xmlns:a16="http://schemas.microsoft.com/office/drawing/2014/main" id="{80442D51-CB1D-5495-6D93-AE0B63392CE1}"/>
                </a:ext>
              </a:extLst>
            </p:cNvPr>
            <p:cNvSpPr/>
            <p:nvPr/>
          </p:nvSpPr>
          <p:spPr>
            <a:xfrm>
              <a:off x="8076729" y="4020729"/>
              <a:ext cx="155839" cy="135705"/>
            </a:xfrm>
            <a:custGeom>
              <a:avLst/>
              <a:gdLst>
                <a:gd name="connsiteX0" fmla="*/ 1871 w 155839"/>
                <a:gd name="connsiteY0" fmla="*/ 961 h 135705"/>
                <a:gd name="connsiteX1" fmla="*/ 155824 w 155839"/>
                <a:gd name="connsiteY1" fmla="*/ 92373 h 135705"/>
                <a:gd name="connsiteX2" fmla="*/ 98093 w 155839"/>
                <a:gd name="connsiteY2" fmla="*/ 135664 h 135705"/>
                <a:gd name="connsiteX3" fmla="*/ 49982 w 155839"/>
                <a:gd name="connsiteY3" fmla="*/ 92373 h 135705"/>
                <a:gd name="connsiteX4" fmla="*/ 16302 w 155839"/>
                <a:gd name="connsiteY4" fmla="*/ 63502 h 135705"/>
                <a:gd name="connsiteX5" fmla="*/ 1871 w 155839"/>
                <a:gd name="connsiteY5" fmla="*/ 961 h 13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839" h="135705">
                  <a:moveTo>
                    <a:pt x="1871" y="961"/>
                  </a:moveTo>
                  <a:lnTo>
                    <a:pt x="155824" y="92373"/>
                  </a:lnTo>
                  <a:lnTo>
                    <a:pt x="98093" y="135664"/>
                  </a:lnTo>
                  <a:lnTo>
                    <a:pt x="49982" y="92373"/>
                  </a:lnTo>
                  <a:cubicBezTo>
                    <a:pt x="49982" y="92373"/>
                    <a:pt x="45172" y="73123"/>
                    <a:pt x="16302" y="63502"/>
                  </a:cubicBezTo>
                  <a:cubicBezTo>
                    <a:pt x="-12559" y="53882"/>
                    <a:pt x="6681" y="-8659"/>
                    <a:pt x="1871" y="961"/>
                  </a:cubicBezTo>
                  <a:close/>
                </a:path>
              </a:pathLst>
            </a:custGeom>
            <a:solidFill>
              <a:srgbClr val="AACCFF"/>
            </a:solidFill>
            <a:ln w="9525" cap="flat">
              <a:solidFill>
                <a:srgbClr val="80B3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99" name="Freeform 11298">
              <a:extLst>
                <a:ext uri="{FF2B5EF4-FFF2-40B4-BE49-F238E27FC236}">
                  <a16:creationId xmlns:a16="http://schemas.microsoft.com/office/drawing/2014/main" id="{6CDAFF86-6E77-FD5A-8B0B-12FBF125A224}"/>
                </a:ext>
              </a:extLst>
            </p:cNvPr>
            <p:cNvSpPr/>
            <p:nvPr/>
          </p:nvSpPr>
          <p:spPr>
            <a:xfrm>
              <a:off x="6794122" y="4743365"/>
              <a:ext cx="760114" cy="856325"/>
            </a:xfrm>
            <a:custGeom>
              <a:avLst/>
              <a:gdLst>
                <a:gd name="connsiteX0" fmla="*/ -15 w 760114"/>
                <a:gd name="connsiteY0" fmla="*/ -41 h 856325"/>
                <a:gd name="connsiteX1" fmla="*/ 745668 w 760114"/>
                <a:gd name="connsiteY1" fmla="*/ 254933 h 856325"/>
                <a:gd name="connsiteX2" fmla="*/ 760099 w 760114"/>
                <a:gd name="connsiteY2" fmla="*/ 856285 h 85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0114" h="856325">
                  <a:moveTo>
                    <a:pt x="-15" y="-41"/>
                  </a:moveTo>
                  <a:lnTo>
                    <a:pt x="745668" y="254933"/>
                  </a:lnTo>
                  <a:lnTo>
                    <a:pt x="760099" y="856285"/>
                  </a:lnTo>
                </a:path>
              </a:pathLst>
            </a:custGeom>
            <a:gradFill>
              <a:gsLst>
                <a:gs pos="0">
                  <a:srgbClr val="0055D4"/>
                </a:gs>
                <a:gs pos="50000">
                  <a:srgbClr val="0055D4">
                    <a:alpha val="49804"/>
                  </a:srgbClr>
                </a:gs>
                <a:gs pos="100000">
                  <a:srgbClr val="0055D4">
                    <a:alpha val="0"/>
                  </a:srgbClr>
                </a:gs>
              </a:gsLst>
              <a:lin ang="8729297" scaled="1"/>
            </a:gradFill>
            <a:ln w="9525" cap="flat">
              <a:solidFill>
                <a:srgbClr val="0044A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00" name="Freeform 11299">
              <a:extLst>
                <a:ext uri="{FF2B5EF4-FFF2-40B4-BE49-F238E27FC236}">
                  <a16:creationId xmlns:a16="http://schemas.microsoft.com/office/drawing/2014/main" id="{00A78514-38D4-6CDE-223B-1E77861A0050}"/>
                </a:ext>
              </a:extLst>
            </p:cNvPr>
            <p:cNvSpPr/>
            <p:nvPr/>
          </p:nvSpPr>
          <p:spPr>
            <a:xfrm>
              <a:off x="7544616" y="3295298"/>
              <a:ext cx="1967636" cy="1693421"/>
            </a:xfrm>
            <a:custGeom>
              <a:avLst/>
              <a:gdLst>
                <a:gd name="connsiteX0" fmla="*/ -15 w 1967636"/>
                <a:gd name="connsiteY0" fmla="*/ 1693380 h 1693421"/>
                <a:gd name="connsiteX1" fmla="*/ 1967621 w 1967636"/>
                <a:gd name="connsiteY1" fmla="*/ 168332 h 1693421"/>
                <a:gd name="connsiteX2" fmla="*/ 1433612 w 1967636"/>
                <a:gd name="connsiteY2" fmla="*/ -41 h 169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7636" h="1693421">
                  <a:moveTo>
                    <a:pt x="-15" y="1693380"/>
                  </a:moveTo>
                  <a:lnTo>
                    <a:pt x="1967621" y="168332"/>
                  </a:lnTo>
                  <a:lnTo>
                    <a:pt x="1433612" y="-41"/>
                  </a:lnTo>
                </a:path>
              </a:pathLst>
            </a:custGeom>
            <a:gradFill>
              <a:gsLst>
                <a:gs pos="0">
                  <a:srgbClr val="0055D4"/>
                </a:gs>
                <a:gs pos="50000">
                  <a:srgbClr val="0055D4">
                    <a:alpha val="49804"/>
                  </a:srgbClr>
                </a:gs>
                <a:gs pos="100000">
                  <a:srgbClr val="0055D4">
                    <a:alpha val="0"/>
                  </a:srgbClr>
                </a:gs>
              </a:gsLst>
              <a:lin ang="12888684" scaled="1"/>
            </a:gradFill>
            <a:ln w="9525" cap="flat">
              <a:solidFill>
                <a:srgbClr val="0044A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01" name="Freeform 11300">
              <a:extLst>
                <a:ext uri="{FF2B5EF4-FFF2-40B4-BE49-F238E27FC236}">
                  <a16:creationId xmlns:a16="http://schemas.microsoft.com/office/drawing/2014/main" id="{500E25C3-9A92-4AD3-FCAE-BC110B296644}"/>
                </a:ext>
              </a:extLst>
            </p:cNvPr>
            <p:cNvSpPr/>
            <p:nvPr/>
          </p:nvSpPr>
          <p:spPr>
            <a:xfrm>
              <a:off x="6986556" y="3579134"/>
              <a:ext cx="2217801" cy="1347044"/>
            </a:xfrm>
            <a:custGeom>
              <a:avLst/>
              <a:gdLst>
                <a:gd name="connsiteX0" fmla="*/ -15 w 2217801"/>
                <a:gd name="connsiteY0" fmla="*/ 1178620 h 1347044"/>
                <a:gd name="connsiteX1" fmla="*/ 533985 w 2217801"/>
                <a:gd name="connsiteY1" fmla="*/ 1347003 h 1347044"/>
                <a:gd name="connsiteX2" fmla="*/ 2217786 w 2217801"/>
                <a:gd name="connsiteY2" fmla="*/ -41 h 1347044"/>
                <a:gd name="connsiteX3" fmla="*/ 1467292 w 2217801"/>
                <a:gd name="connsiteY3" fmla="*/ 283804 h 1347044"/>
                <a:gd name="connsiteX4" fmla="*/ 870751 w 2217801"/>
                <a:gd name="connsiteY4" fmla="*/ 774503 h 1347044"/>
                <a:gd name="connsiteX5" fmla="*/ -15 w 2217801"/>
                <a:gd name="connsiteY5" fmla="*/ 1178620 h 134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7801" h="1347044">
                  <a:moveTo>
                    <a:pt x="-15" y="1178620"/>
                  </a:moveTo>
                  <a:lnTo>
                    <a:pt x="533985" y="1347003"/>
                  </a:lnTo>
                  <a:lnTo>
                    <a:pt x="2217786" y="-41"/>
                  </a:lnTo>
                  <a:lnTo>
                    <a:pt x="1467292" y="283804"/>
                  </a:lnTo>
                  <a:cubicBezTo>
                    <a:pt x="1467292" y="283804"/>
                    <a:pt x="870751" y="750453"/>
                    <a:pt x="870751" y="774503"/>
                  </a:cubicBezTo>
                  <a:cubicBezTo>
                    <a:pt x="870751" y="798563"/>
                    <a:pt x="9605" y="1178620"/>
                    <a:pt x="-15" y="1178620"/>
                  </a:cubicBezTo>
                  <a:close/>
                </a:path>
              </a:pathLst>
            </a:custGeom>
            <a:solidFill>
              <a:srgbClr val="94BFFF">
                <a:alpha val="43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02" name="Freeform 11301">
              <a:extLst>
                <a:ext uri="{FF2B5EF4-FFF2-40B4-BE49-F238E27FC236}">
                  <a16:creationId xmlns:a16="http://schemas.microsoft.com/office/drawing/2014/main" id="{ABC355EA-8C9E-E9B1-2B62-6499FC589FB2}"/>
                </a:ext>
              </a:extLst>
            </p:cNvPr>
            <p:cNvSpPr/>
            <p:nvPr/>
          </p:nvSpPr>
          <p:spPr>
            <a:xfrm>
              <a:off x="2676014" y="2135835"/>
              <a:ext cx="3935278" cy="3290621"/>
            </a:xfrm>
            <a:custGeom>
              <a:avLst/>
              <a:gdLst>
                <a:gd name="connsiteX0" fmla="*/ -15 w 3935278"/>
                <a:gd name="connsiteY0" fmla="*/ -41 h 3290620"/>
                <a:gd name="connsiteX1" fmla="*/ 67337 w 3935278"/>
                <a:gd name="connsiteY1" fmla="*/ 1573108 h 3290620"/>
                <a:gd name="connsiteX2" fmla="*/ 3935263 w 3935278"/>
                <a:gd name="connsiteY2" fmla="*/ 3290580 h 3290620"/>
                <a:gd name="connsiteX3" fmla="*/ 3220612 w 3935278"/>
                <a:gd name="connsiteY3" fmla="*/ 2460571 h 3290620"/>
                <a:gd name="connsiteX4" fmla="*/ 1376839 w 3935278"/>
                <a:gd name="connsiteY4" fmla="*/ 1477458 h 3290620"/>
                <a:gd name="connsiteX5" fmla="*/ 703288 w 3935278"/>
                <a:gd name="connsiteY5" fmla="*/ 817509 h 3290620"/>
                <a:gd name="connsiteX6" fmla="*/ 373314 w 3935278"/>
                <a:gd name="connsiteY6" fmla="*/ 535159 h 3290620"/>
                <a:gd name="connsiteX7" fmla="*/ 288270 w 3935278"/>
                <a:gd name="connsiteY7" fmla="*/ 405895 h 3290620"/>
                <a:gd name="connsiteX8" fmla="*/ 199824 w 3935278"/>
                <a:gd name="connsiteY8" fmla="*/ 368472 h 3290620"/>
                <a:gd name="connsiteX9" fmla="*/ -15 w 3935278"/>
                <a:gd name="connsiteY9" fmla="*/ -41 h 3290620"/>
                <a:gd name="connsiteX0" fmla="*/ 0 w 3935278"/>
                <a:gd name="connsiteY0" fmla="*/ 0 h 3290621"/>
                <a:gd name="connsiteX1" fmla="*/ 6392 w 3935278"/>
                <a:gd name="connsiteY1" fmla="*/ 1577503 h 3290621"/>
                <a:gd name="connsiteX2" fmla="*/ 3935278 w 3935278"/>
                <a:gd name="connsiteY2" fmla="*/ 3290621 h 3290621"/>
                <a:gd name="connsiteX3" fmla="*/ 3220627 w 3935278"/>
                <a:gd name="connsiteY3" fmla="*/ 2460612 h 3290621"/>
                <a:gd name="connsiteX4" fmla="*/ 1376854 w 3935278"/>
                <a:gd name="connsiteY4" fmla="*/ 1477499 h 3290621"/>
                <a:gd name="connsiteX5" fmla="*/ 703303 w 3935278"/>
                <a:gd name="connsiteY5" fmla="*/ 817550 h 3290621"/>
                <a:gd name="connsiteX6" fmla="*/ 373329 w 3935278"/>
                <a:gd name="connsiteY6" fmla="*/ 535200 h 3290621"/>
                <a:gd name="connsiteX7" fmla="*/ 288285 w 3935278"/>
                <a:gd name="connsiteY7" fmla="*/ 405936 h 3290621"/>
                <a:gd name="connsiteX8" fmla="*/ 199839 w 3935278"/>
                <a:gd name="connsiteY8" fmla="*/ 368513 h 3290621"/>
                <a:gd name="connsiteX9" fmla="*/ 0 w 3935278"/>
                <a:gd name="connsiteY9" fmla="*/ 0 h 3290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35278" h="3290621">
                  <a:moveTo>
                    <a:pt x="0" y="0"/>
                  </a:moveTo>
                  <a:cubicBezTo>
                    <a:pt x="2131" y="525834"/>
                    <a:pt x="4261" y="1051669"/>
                    <a:pt x="6392" y="1577503"/>
                  </a:cubicBezTo>
                  <a:lnTo>
                    <a:pt x="3935278" y="3290621"/>
                  </a:lnTo>
                  <a:lnTo>
                    <a:pt x="3220627" y="2460612"/>
                  </a:lnTo>
                  <a:lnTo>
                    <a:pt x="1376854" y="1477499"/>
                  </a:lnTo>
                  <a:lnTo>
                    <a:pt x="703303" y="817550"/>
                  </a:lnTo>
                  <a:lnTo>
                    <a:pt x="373329" y="535200"/>
                  </a:lnTo>
                  <a:lnTo>
                    <a:pt x="288285" y="405936"/>
                  </a:lnTo>
                  <a:lnTo>
                    <a:pt x="199839" y="36851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784421"/>
                </a:gs>
                <a:gs pos="50000">
                  <a:srgbClr val="3C2210"/>
                </a:gs>
                <a:gs pos="100000">
                  <a:srgbClr val="000000"/>
                </a:gs>
              </a:gsLst>
              <a:lin ang="18891887" scaled="1"/>
            </a:gradFill>
            <a:ln w="9525" cap="flat">
              <a:solidFill>
                <a:srgbClr val="2817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03" name="Freeform 11302">
              <a:extLst>
                <a:ext uri="{FF2B5EF4-FFF2-40B4-BE49-F238E27FC236}">
                  <a16:creationId xmlns:a16="http://schemas.microsoft.com/office/drawing/2014/main" id="{E4CCA7DA-1E6D-D103-E01E-4930F090E6DA}"/>
                </a:ext>
              </a:extLst>
            </p:cNvPr>
            <p:cNvSpPr/>
            <p:nvPr/>
          </p:nvSpPr>
          <p:spPr>
            <a:xfrm>
              <a:off x="4263615" y="3877409"/>
              <a:ext cx="2650779" cy="1693421"/>
            </a:xfrm>
            <a:custGeom>
              <a:avLst/>
              <a:gdLst>
                <a:gd name="connsiteX0" fmla="*/ -15 w 2650779"/>
                <a:gd name="connsiteY0" fmla="*/ 33630 h 1693421"/>
                <a:gd name="connsiteX1" fmla="*/ 553225 w 2650779"/>
                <a:gd name="connsiteY1" fmla="*/ 375206 h 1693421"/>
                <a:gd name="connsiteX2" fmla="*/ 1313339 w 2650779"/>
                <a:gd name="connsiteY2" fmla="*/ 750453 h 1693421"/>
                <a:gd name="connsiteX3" fmla="*/ 1933941 w 2650779"/>
                <a:gd name="connsiteY3" fmla="*/ 1135320 h 1693421"/>
                <a:gd name="connsiteX4" fmla="*/ 2222596 w 2650779"/>
                <a:gd name="connsiteY4" fmla="*/ 1476886 h 1693421"/>
                <a:gd name="connsiteX5" fmla="*/ 2275517 w 2650779"/>
                <a:gd name="connsiteY5" fmla="*/ 1529807 h 1693421"/>
                <a:gd name="connsiteX6" fmla="*/ 2650764 w 2650779"/>
                <a:gd name="connsiteY6" fmla="*/ 1693380 h 1693421"/>
                <a:gd name="connsiteX7" fmla="*/ 2068643 w 2650779"/>
                <a:gd name="connsiteY7" fmla="*/ 827424 h 1693421"/>
                <a:gd name="connsiteX8" fmla="*/ 173168 w 2650779"/>
                <a:gd name="connsiteY8" fmla="*/ -41 h 1693421"/>
                <a:gd name="connsiteX9" fmla="*/ -15 w 2650779"/>
                <a:gd name="connsiteY9" fmla="*/ 33630 h 169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0779" h="1693421">
                  <a:moveTo>
                    <a:pt x="-15" y="33630"/>
                  </a:moveTo>
                  <a:cubicBezTo>
                    <a:pt x="-15" y="33630"/>
                    <a:pt x="380042" y="298234"/>
                    <a:pt x="553225" y="375206"/>
                  </a:cubicBezTo>
                  <a:cubicBezTo>
                    <a:pt x="726419" y="452177"/>
                    <a:pt x="1217128" y="707152"/>
                    <a:pt x="1313339" y="750453"/>
                  </a:cubicBezTo>
                  <a:cubicBezTo>
                    <a:pt x="1409561" y="793753"/>
                    <a:pt x="1885840" y="1039098"/>
                    <a:pt x="1933941" y="1135320"/>
                  </a:cubicBezTo>
                  <a:cubicBezTo>
                    <a:pt x="1982052" y="1231532"/>
                    <a:pt x="2160055" y="1428785"/>
                    <a:pt x="2222596" y="1476886"/>
                  </a:cubicBezTo>
                  <a:cubicBezTo>
                    <a:pt x="2285137" y="1524997"/>
                    <a:pt x="2275517" y="1529807"/>
                    <a:pt x="2275517" y="1529807"/>
                  </a:cubicBezTo>
                  <a:lnTo>
                    <a:pt x="2650764" y="1693380"/>
                  </a:lnTo>
                  <a:lnTo>
                    <a:pt x="2068643" y="827424"/>
                  </a:lnTo>
                  <a:lnTo>
                    <a:pt x="173168" y="-41"/>
                  </a:lnTo>
                  <a:lnTo>
                    <a:pt x="-15" y="33630"/>
                  </a:lnTo>
                  <a:close/>
                </a:path>
              </a:pathLst>
            </a:custGeom>
            <a:solidFill>
              <a:srgbClr val="784421"/>
            </a:solidFill>
            <a:ln w="9525" cap="flat">
              <a:solidFill>
                <a:srgbClr val="2817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04" name="Freeform 11303">
              <a:extLst>
                <a:ext uri="{FF2B5EF4-FFF2-40B4-BE49-F238E27FC236}">
                  <a16:creationId xmlns:a16="http://schemas.microsoft.com/office/drawing/2014/main" id="{ECA14332-D3E3-7F72-3DE4-C6272D0F654C}"/>
                </a:ext>
              </a:extLst>
            </p:cNvPr>
            <p:cNvSpPr/>
            <p:nvPr/>
          </p:nvSpPr>
          <p:spPr>
            <a:xfrm>
              <a:off x="3036845" y="2669887"/>
              <a:ext cx="4536631" cy="3175158"/>
            </a:xfrm>
            <a:custGeom>
              <a:avLst/>
              <a:gdLst>
                <a:gd name="connsiteX0" fmla="*/ -15 w 4536631"/>
                <a:gd name="connsiteY0" fmla="*/ 9579 h 3175158"/>
                <a:gd name="connsiteX1" fmla="*/ 96202 w 4536631"/>
                <a:gd name="connsiteY1" fmla="*/ -41 h 3175158"/>
                <a:gd name="connsiteX2" fmla="*/ 153932 w 4536631"/>
                <a:gd name="connsiteY2" fmla="*/ 67310 h 3175158"/>
                <a:gd name="connsiteX3" fmla="*/ 312690 w 4536631"/>
                <a:gd name="connsiteY3" fmla="*/ 91361 h 3175158"/>
                <a:gd name="connsiteX4" fmla="*/ 408906 w 4536631"/>
                <a:gd name="connsiteY4" fmla="*/ 144282 h 3175158"/>
                <a:gd name="connsiteX5" fmla="*/ 495502 w 4536631"/>
                <a:gd name="connsiteY5" fmla="*/ 182772 h 3175158"/>
                <a:gd name="connsiteX6" fmla="*/ 649445 w 4536631"/>
                <a:gd name="connsiteY6" fmla="*/ 322285 h 3175158"/>
                <a:gd name="connsiteX7" fmla="*/ 813018 w 4536631"/>
                <a:gd name="connsiteY7" fmla="*/ 466608 h 3175158"/>
                <a:gd name="connsiteX8" fmla="*/ 2049410 w 4536631"/>
                <a:gd name="connsiteY8" fmla="*/ 1058348 h 3175158"/>
                <a:gd name="connsiteX9" fmla="*/ 2232224 w 4536631"/>
                <a:gd name="connsiteY9" fmla="*/ 1067969 h 3175158"/>
                <a:gd name="connsiteX10" fmla="*/ 2544930 w 4536631"/>
                <a:gd name="connsiteY10" fmla="*/ 1322943 h 3175158"/>
                <a:gd name="connsiteX11" fmla="*/ 3054879 w 4536631"/>
                <a:gd name="connsiteY11" fmla="*/ 1650079 h 3175158"/>
                <a:gd name="connsiteX12" fmla="*/ 3540768 w 4536631"/>
                <a:gd name="connsiteY12" fmla="*/ 1929105 h 3175158"/>
                <a:gd name="connsiteX13" fmla="*/ 3752452 w 4536631"/>
                <a:gd name="connsiteY13" fmla="*/ 2073437 h 3175158"/>
                <a:gd name="connsiteX14" fmla="*/ 3983367 w 4536631"/>
                <a:gd name="connsiteY14" fmla="*/ 2472735 h 3175158"/>
                <a:gd name="connsiteX15" fmla="*/ 4517376 w 4536631"/>
                <a:gd name="connsiteY15" fmla="*/ 2932173 h 3175158"/>
                <a:gd name="connsiteX16" fmla="*/ 4536617 w 4536631"/>
                <a:gd name="connsiteY16" fmla="*/ 3175118 h 3175158"/>
                <a:gd name="connsiteX17" fmla="*/ 3863094 w 4536631"/>
                <a:gd name="connsiteY17" fmla="*/ 2900903 h 3175158"/>
                <a:gd name="connsiteX18" fmla="*/ 3146281 w 4536631"/>
                <a:gd name="connsiteY18" fmla="*/ 2179269 h 3175158"/>
                <a:gd name="connsiteX19" fmla="*/ 2246654 w 4536631"/>
                <a:gd name="connsiteY19" fmla="*/ 1698190 h 3175158"/>
                <a:gd name="connsiteX20" fmla="*/ 1270046 w 4536631"/>
                <a:gd name="connsiteY20" fmla="*/ 1279643 h 3175158"/>
                <a:gd name="connsiteX21" fmla="*/ 678315 w 4536631"/>
                <a:gd name="connsiteY21" fmla="*/ 889965 h 3175158"/>
                <a:gd name="connsiteX22" fmla="*/ 341555 w 4536631"/>
                <a:gd name="connsiteY22" fmla="*/ 485858 h 3175158"/>
                <a:gd name="connsiteX23" fmla="*/ 283825 w 4536631"/>
                <a:gd name="connsiteY23" fmla="*/ 327095 h 3175158"/>
                <a:gd name="connsiteX24" fmla="*/ 115445 w 4536631"/>
                <a:gd name="connsiteY24" fmla="*/ 173152 h 3175158"/>
                <a:gd name="connsiteX25" fmla="*/ -15 w 4536631"/>
                <a:gd name="connsiteY25" fmla="*/ 9579 h 317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536631" h="3175158">
                  <a:moveTo>
                    <a:pt x="-15" y="9579"/>
                  </a:moveTo>
                  <a:lnTo>
                    <a:pt x="96202" y="-41"/>
                  </a:lnTo>
                  <a:lnTo>
                    <a:pt x="153932" y="67310"/>
                  </a:lnTo>
                  <a:lnTo>
                    <a:pt x="312690" y="91361"/>
                  </a:lnTo>
                  <a:lnTo>
                    <a:pt x="408906" y="144282"/>
                  </a:lnTo>
                  <a:lnTo>
                    <a:pt x="495502" y="182772"/>
                  </a:lnTo>
                  <a:lnTo>
                    <a:pt x="649445" y="322285"/>
                  </a:lnTo>
                  <a:lnTo>
                    <a:pt x="813018" y="466608"/>
                  </a:lnTo>
                  <a:lnTo>
                    <a:pt x="2049410" y="1058348"/>
                  </a:lnTo>
                  <a:cubicBezTo>
                    <a:pt x="2049410" y="1058348"/>
                    <a:pt x="2174493" y="1024668"/>
                    <a:pt x="2232224" y="1067969"/>
                  </a:cubicBezTo>
                  <a:cubicBezTo>
                    <a:pt x="2289946" y="1111260"/>
                    <a:pt x="2544930" y="1322943"/>
                    <a:pt x="2544930" y="1322943"/>
                  </a:cubicBezTo>
                  <a:lnTo>
                    <a:pt x="3054879" y="1650079"/>
                  </a:lnTo>
                  <a:lnTo>
                    <a:pt x="3540768" y="1929105"/>
                  </a:lnTo>
                  <a:lnTo>
                    <a:pt x="3752452" y="2073437"/>
                  </a:lnTo>
                  <a:lnTo>
                    <a:pt x="3983367" y="2472735"/>
                  </a:lnTo>
                  <a:lnTo>
                    <a:pt x="4517376" y="2932173"/>
                  </a:lnTo>
                  <a:lnTo>
                    <a:pt x="4536617" y="3175118"/>
                  </a:lnTo>
                  <a:lnTo>
                    <a:pt x="3863094" y="2900903"/>
                  </a:lnTo>
                  <a:cubicBezTo>
                    <a:pt x="3863094" y="2900903"/>
                    <a:pt x="3261743" y="2280301"/>
                    <a:pt x="3146281" y="2179269"/>
                  </a:cubicBezTo>
                  <a:cubicBezTo>
                    <a:pt x="3030819" y="2078247"/>
                    <a:pt x="2323626" y="1712621"/>
                    <a:pt x="2246654" y="1698190"/>
                  </a:cubicBezTo>
                  <a:cubicBezTo>
                    <a:pt x="2169683" y="1683750"/>
                    <a:pt x="1371078" y="1303693"/>
                    <a:pt x="1270046" y="1279643"/>
                  </a:cubicBezTo>
                  <a:cubicBezTo>
                    <a:pt x="1169024" y="1255592"/>
                    <a:pt x="817828" y="957317"/>
                    <a:pt x="678315" y="889965"/>
                  </a:cubicBezTo>
                  <a:cubicBezTo>
                    <a:pt x="538803" y="822614"/>
                    <a:pt x="351176" y="567639"/>
                    <a:pt x="341555" y="485858"/>
                  </a:cubicBezTo>
                  <a:cubicBezTo>
                    <a:pt x="331933" y="404067"/>
                    <a:pt x="365610" y="346335"/>
                    <a:pt x="283825" y="327095"/>
                  </a:cubicBezTo>
                  <a:cubicBezTo>
                    <a:pt x="202041" y="307854"/>
                    <a:pt x="163554" y="216443"/>
                    <a:pt x="115445" y="173152"/>
                  </a:cubicBezTo>
                  <a:cubicBezTo>
                    <a:pt x="67336" y="129851"/>
                    <a:pt x="4795" y="9579"/>
                    <a:pt x="-15" y="9579"/>
                  </a:cubicBezTo>
                  <a:close/>
                </a:path>
              </a:pathLst>
            </a:custGeom>
            <a:solidFill>
              <a:srgbClr val="502D16"/>
            </a:solidFill>
            <a:ln w="9525" cap="flat">
              <a:solidFill>
                <a:srgbClr val="2817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05" name="Freeform 11304">
              <a:extLst>
                <a:ext uri="{FF2B5EF4-FFF2-40B4-BE49-F238E27FC236}">
                  <a16:creationId xmlns:a16="http://schemas.microsoft.com/office/drawing/2014/main" id="{084995C3-D047-1F9C-6ECA-9342AE7992E4}"/>
                </a:ext>
              </a:extLst>
            </p:cNvPr>
            <p:cNvSpPr/>
            <p:nvPr/>
          </p:nvSpPr>
          <p:spPr>
            <a:xfrm>
              <a:off x="3065387" y="2693937"/>
              <a:ext cx="4498468" cy="3146298"/>
            </a:xfrm>
            <a:custGeom>
              <a:avLst/>
              <a:gdLst>
                <a:gd name="connsiteX0" fmla="*/ 9929 w 4498468"/>
                <a:gd name="connsiteY0" fmla="*/ -41 h 3146298"/>
                <a:gd name="connsiteX1" fmla="*/ 82091 w 4498468"/>
                <a:gd name="connsiteY1" fmla="*/ 43260 h 3146298"/>
                <a:gd name="connsiteX2" fmla="*/ 163876 w 4498468"/>
                <a:gd name="connsiteY2" fmla="*/ 110611 h 3146298"/>
                <a:gd name="connsiteX3" fmla="*/ 346688 w 4498468"/>
                <a:gd name="connsiteY3" fmla="*/ 173152 h 3146298"/>
                <a:gd name="connsiteX4" fmla="*/ 476580 w 4498468"/>
                <a:gd name="connsiteY4" fmla="*/ 245313 h 3146298"/>
                <a:gd name="connsiteX5" fmla="*/ 641353 w 4498468"/>
                <a:gd name="connsiteY5" fmla="*/ 369795 h 3146298"/>
                <a:gd name="connsiteX6" fmla="*/ 808526 w 4498468"/>
                <a:gd name="connsiteY6" fmla="*/ 529158 h 3146298"/>
                <a:gd name="connsiteX7" fmla="*/ 1005779 w 4498468"/>
                <a:gd name="connsiteY7" fmla="*/ 702342 h 3146298"/>
                <a:gd name="connsiteX8" fmla="*/ 1385789 w 4498468"/>
                <a:gd name="connsiteY8" fmla="*/ 913587 h 3146298"/>
                <a:gd name="connsiteX9" fmla="*/ 1688912 w 4498468"/>
                <a:gd name="connsiteY9" fmla="*/ 1000617 h 3146298"/>
                <a:gd name="connsiteX10" fmla="*/ 1847675 w 4498468"/>
                <a:gd name="connsiteY10" fmla="*/ 1092019 h 3146298"/>
                <a:gd name="connsiteX11" fmla="*/ 1987188 w 4498468"/>
                <a:gd name="connsiteY11" fmla="*/ 1164190 h 3146298"/>
                <a:gd name="connsiteX12" fmla="*/ 2213302 w 4498468"/>
                <a:gd name="connsiteY12" fmla="*/ 1226731 h 3146298"/>
                <a:gd name="connsiteX13" fmla="*/ 2386028 w 4498468"/>
                <a:gd name="connsiteY13" fmla="*/ 1353109 h 3146298"/>
                <a:gd name="connsiteX14" fmla="*/ 2665520 w 4498468"/>
                <a:gd name="connsiteY14" fmla="*/ 1558678 h 3146298"/>
                <a:gd name="connsiteX15" fmla="*/ 2925086 w 4498468"/>
                <a:gd name="connsiteY15" fmla="*/ 1699219 h 3146298"/>
                <a:gd name="connsiteX16" fmla="*/ 3141789 w 4498468"/>
                <a:gd name="connsiteY16" fmla="*/ 1837703 h 3146298"/>
                <a:gd name="connsiteX17" fmla="*/ 3387144 w 4498468"/>
                <a:gd name="connsiteY17" fmla="*/ 1996466 h 3146298"/>
                <a:gd name="connsiteX18" fmla="*/ 3478555 w 4498468"/>
                <a:gd name="connsiteY18" fmla="*/ 2063817 h 3146298"/>
                <a:gd name="connsiteX19" fmla="*/ 3565147 w 4498468"/>
                <a:gd name="connsiteY19" fmla="*/ 2150409 h 3146298"/>
                <a:gd name="connsiteX20" fmla="*/ 3690229 w 4498468"/>
                <a:gd name="connsiteY20" fmla="*/ 2280301 h 3146298"/>
                <a:gd name="connsiteX21" fmla="*/ 3805710 w 4498468"/>
                <a:gd name="connsiteY21" fmla="*/ 2445246 h 3146298"/>
                <a:gd name="connsiteX22" fmla="*/ 4121988 w 4498468"/>
                <a:gd name="connsiteY22" fmla="*/ 2749083 h 3146298"/>
                <a:gd name="connsiteX23" fmla="*/ 4498454 w 4498468"/>
                <a:gd name="connsiteY23" fmla="*/ 3146257 h 3146298"/>
                <a:gd name="connsiteX24" fmla="*/ 3820121 w 4498468"/>
                <a:gd name="connsiteY24" fmla="*/ 2496795 h 3146298"/>
                <a:gd name="connsiteX25" fmla="*/ 3728586 w 4498468"/>
                <a:gd name="connsiteY25" fmla="*/ 2386334 h 3146298"/>
                <a:gd name="connsiteX26" fmla="*/ 3603637 w 4498468"/>
                <a:gd name="connsiteY26" fmla="*/ 2309171 h 3146298"/>
                <a:gd name="connsiteX27" fmla="*/ 3425634 w 4498468"/>
                <a:gd name="connsiteY27" fmla="*/ 2135978 h 3146298"/>
                <a:gd name="connsiteX28" fmla="*/ 3223580 w 4498468"/>
                <a:gd name="connsiteY28" fmla="*/ 2001276 h 3146298"/>
                <a:gd name="connsiteX29" fmla="*/ 3011897 w 4498468"/>
                <a:gd name="connsiteY29" fmla="*/ 1871383 h 3146298"/>
                <a:gd name="connsiteX30" fmla="*/ 2809843 w 4498468"/>
                <a:gd name="connsiteY30" fmla="*/ 1746301 h 3146298"/>
                <a:gd name="connsiteX31" fmla="*/ 2552506 w 4498468"/>
                <a:gd name="connsiteY31" fmla="*/ 1570736 h 3146298"/>
                <a:gd name="connsiteX32" fmla="*/ 2338384 w 4498468"/>
                <a:gd name="connsiteY32" fmla="*/ 1423975 h 3146298"/>
                <a:gd name="connsiteX33" fmla="*/ 2222703 w 4498468"/>
                <a:gd name="connsiteY33" fmla="*/ 1343213 h 3146298"/>
                <a:gd name="connsiteX34" fmla="*/ 2073789 w 4498468"/>
                <a:gd name="connsiteY34" fmla="*/ 1265212 h 3146298"/>
                <a:gd name="connsiteX35" fmla="*/ 1865087 w 4498468"/>
                <a:gd name="connsiteY35" fmla="*/ 1222216 h 3146298"/>
                <a:gd name="connsiteX36" fmla="*/ 1722593 w 4498468"/>
                <a:gd name="connsiteY36" fmla="*/ 1159380 h 3146298"/>
                <a:gd name="connsiteX37" fmla="*/ 1448377 w 4498468"/>
                <a:gd name="connsiteY37" fmla="*/ 1000617 h 3146298"/>
                <a:gd name="connsiteX38" fmla="*/ 1212643 w 4498468"/>
                <a:gd name="connsiteY38" fmla="*/ 928456 h 3146298"/>
                <a:gd name="connsiteX39" fmla="*/ 1080541 w 4498468"/>
                <a:gd name="connsiteY39" fmla="*/ 836273 h 3146298"/>
                <a:gd name="connsiteX40" fmla="*/ 904747 w 4498468"/>
                <a:gd name="connsiteY40" fmla="*/ 740832 h 3146298"/>
                <a:gd name="connsiteX41" fmla="*/ 745985 w 4498468"/>
                <a:gd name="connsiteY41" fmla="*/ 620560 h 3146298"/>
                <a:gd name="connsiteX42" fmla="*/ 635342 w 4498468"/>
                <a:gd name="connsiteY42" fmla="*/ 461807 h 3146298"/>
                <a:gd name="connsiteX43" fmla="*/ 505450 w 4498468"/>
                <a:gd name="connsiteY43" fmla="*/ 355965 h 3146298"/>
                <a:gd name="connsiteX44" fmla="*/ 394797 w 4498468"/>
                <a:gd name="connsiteY44" fmla="*/ 259744 h 3146298"/>
                <a:gd name="connsiteX45" fmla="*/ 274526 w 4498468"/>
                <a:gd name="connsiteY45" fmla="*/ 197203 h 3146298"/>
                <a:gd name="connsiteX46" fmla="*/ 160435 w 4498468"/>
                <a:gd name="connsiteY46" fmla="*/ 134690 h 3146298"/>
                <a:gd name="connsiteX47" fmla="*/ -15 w 4498468"/>
                <a:gd name="connsiteY47" fmla="*/ 5655 h 3146298"/>
                <a:gd name="connsiteX48" fmla="*/ 9929 w 4498468"/>
                <a:gd name="connsiteY48" fmla="*/ -41 h 3146298"/>
                <a:gd name="connsiteX49" fmla="*/ 9929 w 4498468"/>
                <a:gd name="connsiteY49" fmla="*/ -41 h 314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498468" h="3146298">
                  <a:moveTo>
                    <a:pt x="9929" y="-41"/>
                  </a:moveTo>
                  <a:cubicBezTo>
                    <a:pt x="48146" y="2759"/>
                    <a:pt x="59975" y="28039"/>
                    <a:pt x="82091" y="43260"/>
                  </a:cubicBezTo>
                  <a:cubicBezTo>
                    <a:pt x="102300" y="76502"/>
                    <a:pt x="119634" y="101695"/>
                    <a:pt x="163876" y="110611"/>
                  </a:cubicBezTo>
                  <a:cubicBezTo>
                    <a:pt x="227622" y="131547"/>
                    <a:pt x="281273" y="144767"/>
                    <a:pt x="346688" y="173152"/>
                  </a:cubicBezTo>
                  <a:cubicBezTo>
                    <a:pt x="405642" y="179810"/>
                    <a:pt x="457958" y="214452"/>
                    <a:pt x="476580" y="245313"/>
                  </a:cubicBezTo>
                  <a:cubicBezTo>
                    <a:pt x="515489" y="279946"/>
                    <a:pt x="583498" y="330867"/>
                    <a:pt x="641353" y="369795"/>
                  </a:cubicBezTo>
                  <a:cubicBezTo>
                    <a:pt x="691540" y="424298"/>
                    <a:pt x="765597" y="458359"/>
                    <a:pt x="808526" y="529158"/>
                  </a:cubicBezTo>
                  <a:cubicBezTo>
                    <a:pt x="858065" y="596119"/>
                    <a:pt x="943419" y="653488"/>
                    <a:pt x="1005779" y="702342"/>
                  </a:cubicBezTo>
                  <a:cubicBezTo>
                    <a:pt x="1131757" y="764426"/>
                    <a:pt x="1244638" y="839311"/>
                    <a:pt x="1385789" y="913587"/>
                  </a:cubicBezTo>
                  <a:cubicBezTo>
                    <a:pt x="1478648" y="960279"/>
                    <a:pt x="1587166" y="988473"/>
                    <a:pt x="1688912" y="1000617"/>
                  </a:cubicBezTo>
                  <a:cubicBezTo>
                    <a:pt x="1743348" y="1027163"/>
                    <a:pt x="1814366" y="1057806"/>
                    <a:pt x="1847675" y="1092019"/>
                  </a:cubicBezTo>
                  <a:cubicBezTo>
                    <a:pt x="1898910" y="1112765"/>
                    <a:pt x="1932743" y="1145797"/>
                    <a:pt x="1987188" y="1164190"/>
                  </a:cubicBezTo>
                  <a:cubicBezTo>
                    <a:pt x="2071122" y="1169819"/>
                    <a:pt x="2153932" y="1161285"/>
                    <a:pt x="2213302" y="1226731"/>
                  </a:cubicBezTo>
                  <a:cubicBezTo>
                    <a:pt x="2265822" y="1274147"/>
                    <a:pt x="2334421" y="1306980"/>
                    <a:pt x="2386028" y="1353109"/>
                  </a:cubicBezTo>
                  <a:cubicBezTo>
                    <a:pt x="2480583" y="1423880"/>
                    <a:pt x="2553573" y="1508109"/>
                    <a:pt x="2665520" y="1558678"/>
                  </a:cubicBezTo>
                  <a:cubicBezTo>
                    <a:pt x="2748226" y="1607998"/>
                    <a:pt x="2838399" y="1649498"/>
                    <a:pt x="2925086" y="1699219"/>
                  </a:cubicBezTo>
                  <a:cubicBezTo>
                    <a:pt x="2977454" y="1739710"/>
                    <a:pt x="3078009" y="1813776"/>
                    <a:pt x="3141789" y="1837703"/>
                  </a:cubicBezTo>
                  <a:cubicBezTo>
                    <a:pt x="3228848" y="1891929"/>
                    <a:pt x="3312934" y="1935210"/>
                    <a:pt x="3387144" y="1996466"/>
                  </a:cubicBezTo>
                  <a:cubicBezTo>
                    <a:pt x="3413756" y="2007553"/>
                    <a:pt x="3439255" y="2037099"/>
                    <a:pt x="3478555" y="2063817"/>
                  </a:cubicBezTo>
                  <a:cubicBezTo>
                    <a:pt x="3512283" y="2086867"/>
                    <a:pt x="3526227" y="2117881"/>
                    <a:pt x="3565147" y="2150409"/>
                  </a:cubicBezTo>
                  <a:cubicBezTo>
                    <a:pt x="3614715" y="2191357"/>
                    <a:pt x="3659368" y="2223418"/>
                    <a:pt x="3690229" y="2280301"/>
                  </a:cubicBezTo>
                  <a:cubicBezTo>
                    <a:pt x="3726052" y="2331279"/>
                    <a:pt x="3776859" y="2382171"/>
                    <a:pt x="3805710" y="2445246"/>
                  </a:cubicBezTo>
                  <a:cubicBezTo>
                    <a:pt x="3856050" y="2548420"/>
                    <a:pt x="4029081" y="2645233"/>
                    <a:pt x="4121988" y="2749083"/>
                  </a:cubicBezTo>
                  <a:cubicBezTo>
                    <a:pt x="4254481" y="2874604"/>
                    <a:pt x="4379763" y="3007649"/>
                    <a:pt x="4498454" y="3146257"/>
                  </a:cubicBezTo>
                  <a:cubicBezTo>
                    <a:pt x="4279274" y="2922791"/>
                    <a:pt x="4046521" y="2712917"/>
                    <a:pt x="3820121" y="2496795"/>
                  </a:cubicBezTo>
                  <a:cubicBezTo>
                    <a:pt x="3806167" y="2441560"/>
                    <a:pt x="3773516" y="2416642"/>
                    <a:pt x="3728586" y="2386334"/>
                  </a:cubicBezTo>
                  <a:cubicBezTo>
                    <a:pt x="3683904" y="2376046"/>
                    <a:pt x="3639661" y="2355568"/>
                    <a:pt x="3603637" y="2309171"/>
                  </a:cubicBezTo>
                  <a:cubicBezTo>
                    <a:pt x="3561480" y="2236505"/>
                    <a:pt x="3480612" y="2202577"/>
                    <a:pt x="3425634" y="2135978"/>
                  </a:cubicBezTo>
                  <a:cubicBezTo>
                    <a:pt x="3350834" y="2088553"/>
                    <a:pt x="3303486" y="2027822"/>
                    <a:pt x="3223580" y="2001276"/>
                  </a:cubicBezTo>
                  <a:cubicBezTo>
                    <a:pt x="3163963" y="1964662"/>
                    <a:pt x="3078867" y="1915417"/>
                    <a:pt x="3011897" y="1871383"/>
                  </a:cubicBezTo>
                  <a:cubicBezTo>
                    <a:pt x="2954146" y="1829702"/>
                    <a:pt x="2876946" y="1781877"/>
                    <a:pt x="2809843" y="1746301"/>
                  </a:cubicBezTo>
                  <a:cubicBezTo>
                    <a:pt x="2711516" y="1689742"/>
                    <a:pt x="2649423" y="1652880"/>
                    <a:pt x="2552506" y="1570736"/>
                  </a:cubicBezTo>
                  <a:cubicBezTo>
                    <a:pt x="2481983" y="1502642"/>
                    <a:pt x="2411164" y="1487821"/>
                    <a:pt x="2338384" y="1423975"/>
                  </a:cubicBezTo>
                  <a:cubicBezTo>
                    <a:pt x="2299065" y="1392752"/>
                    <a:pt x="2256450" y="1360843"/>
                    <a:pt x="2222703" y="1343213"/>
                  </a:cubicBezTo>
                  <a:cubicBezTo>
                    <a:pt x="2173258" y="1319552"/>
                    <a:pt x="2132215" y="1288825"/>
                    <a:pt x="2073789" y="1265212"/>
                  </a:cubicBezTo>
                  <a:cubicBezTo>
                    <a:pt x="2006037" y="1230360"/>
                    <a:pt x="1923856" y="1286682"/>
                    <a:pt x="1865087" y="1222216"/>
                  </a:cubicBezTo>
                  <a:cubicBezTo>
                    <a:pt x="1828082" y="1207034"/>
                    <a:pt x="1771684" y="1183326"/>
                    <a:pt x="1722593" y="1159380"/>
                  </a:cubicBezTo>
                  <a:cubicBezTo>
                    <a:pt x="1645897" y="1110831"/>
                    <a:pt x="1533007" y="1055805"/>
                    <a:pt x="1448377" y="1000617"/>
                  </a:cubicBezTo>
                  <a:cubicBezTo>
                    <a:pt x="1392227" y="958641"/>
                    <a:pt x="1286052" y="988625"/>
                    <a:pt x="1212643" y="928456"/>
                  </a:cubicBezTo>
                  <a:cubicBezTo>
                    <a:pt x="1153531" y="887965"/>
                    <a:pt x="1142892" y="874792"/>
                    <a:pt x="1080541" y="836273"/>
                  </a:cubicBezTo>
                  <a:cubicBezTo>
                    <a:pt x="1018609" y="800907"/>
                    <a:pt x="954906" y="771894"/>
                    <a:pt x="904747" y="740832"/>
                  </a:cubicBezTo>
                  <a:cubicBezTo>
                    <a:pt x="856665" y="703895"/>
                    <a:pt x="785409" y="652212"/>
                    <a:pt x="745985" y="620560"/>
                  </a:cubicBezTo>
                  <a:cubicBezTo>
                    <a:pt x="712819" y="575917"/>
                    <a:pt x="692940" y="502184"/>
                    <a:pt x="635342" y="461807"/>
                  </a:cubicBezTo>
                  <a:cubicBezTo>
                    <a:pt x="603796" y="410944"/>
                    <a:pt x="557590" y="395456"/>
                    <a:pt x="505450" y="355965"/>
                  </a:cubicBezTo>
                  <a:cubicBezTo>
                    <a:pt x="462130" y="323114"/>
                    <a:pt x="418515" y="298682"/>
                    <a:pt x="394797" y="259744"/>
                  </a:cubicBezTo>
                  <a:cubicBezTo>
                    <a:pt x="357218" y="221710"/>
                    <a:pt x="318817" y="201146"/>
                    <a:pt x="274526" y="197203"/>
                  </a:cubicBezTo>
                  <a:cubicBezTo>
                    <a:pt x="233082" y="190078"/>
                    <a:pt x="180276" y="152759"/>
                    <a:pt x="160435" y="134690"/>
                  </a:cubicBezTo>
                  <a:cubicBezTo>
                    <a:pt x="96443" y="104629"/>
                    <a:pt x="45175" y="55718"/>
                    <a:pt x="-15" y="5655"/>
                  </a:cubicBezTo>
                  <a:lnTo>
                    <a:pt x="9929" y="-41"/>
                  </a:lnTo>
                  <a:lnTo>
                    <a:pt x="9929" y="-41"/>
                  </a:lnTo>
                  <a:close/>
                </a:path>
              </a:pathLst>
            </a:custGeom>
            <a:solidFill>
              <a:srgbClr val="28170B"/>
            </a:solidFill>
            <a:ln w="9525" cap="flat">
              <a:solidFill>
                <a:srgbClr val="2817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06" name="Freeform 11305">
              <a:extLst>
                <a:ext uri="{FF2B5EF4-FFF2-40B4-BE49-F238E27FC236}">
                  <a16:creationId xmlns:a16="http://schemas.microsoft.com/office/drawing/2014/main" id="{1F4FC6EC-E40B-01D6-B79D-E81AF7603941}"/>
                </a:ext>
              </a:extLst>
            </p:cNvPr>
            <p:cNvSpPr/>
            <p:nvPr/>
          </p:nvSpPr>
          <p:spPr>
            <a:xfrm>
              <a:off x="3168422" y="2830964"/>
              <a:ext cx="4320272" cy="2973015"/>
            </a:xfrm>
            <a:custGeom>
              <a:avLst/>
              <a:gdLst>
                <a:gd name="connsiteX0" fmla="*/ -15 w 4320272"/>
                <a:gd name="connsiteY0" fmla="*/ -41 h 2973015"/>
                <a:gd name="connsiteX1" fmla="*/ 258521 w 4320272"/>
                <a:gd name="connsiteY1" fmla="*/ 149635 h 2973015"/>
                <a:gd name="connsiteX2" fmla="*/ 483035 w 4320272"/>
                <a:gd name="connsiteY2" fmla="*/ 442195 h 2973015"/>
                <a:gd name="connsiteX3" fmla="*/ 1102160 w 4320272"/>
                <a:gd name="connsiteY3" fmla="*/ 850408 h 2973015"/>
                <a:gd name="connsiteX4" fmla="*/ 1959410 w 4320272"/>
                <a:gd name="connsiteY4" fmla="*/ 1210996 h 2973015"/>
                <a:gd name="connsiteX5" fmla="*/ 3796382 w 4320272"/>
                <a:gd name="connsiteY5" fmla="*/ 2564908 h 2973015"/>
                <a:gd name="connsiteX6" fmla="*/ 4320258 w 4320272"/>
                <a:gd name="connsiteY6" fmla="*/ 2959510 h 2973015"/>
                <a:gd name="connsiteX7" fmla="*/ 3653507 w 4320272"/>
                <a:gd name="connsiteY7" fmla="*/ 2462857 h 2973015"/>
                <a:gd name="connsiteX8" fmla="*/ 3279308 w 4320272"/>
                <a:gd name="connsiteY8" fmla="*/ 2041033 h 2973015"/>
                <a:gd name="connsiteX9" fmla="*/ 2687396 w 4320272"/>
                <a:gd name="connsiteY9" fmla="*/ 1700857 h 2973015"/>
                <a:gd name="connsiteX10" fmla="*/ 197289 w 4320272"/>
                <a:gd name="connsiteY10" fmla="*/ 115621 h 2973015"/>
                <a:gd name="connsiteX11" fmla="*/ -15 w 4320272"/>
                <a:gd name="connsiteY11" fmla="*/ -41 h 297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20272" h="2973015">
                  <a:moveTo>
                    <a:pt x="-15" y="-41"/>
                  </a:moveTo>
                  <a:cubicBezTo>
                    <a:pt x="62715" y="86132"/>
                    <a:pt x="190067" y="81188"/>
                    <a:pt x="258521" y="149635"/>
                  </a:cubicBezTo>
                  <a:cubicBezTo>
                    <a:pt x="326863" y="217977"/>
                    <a:pt x="429609" y="343954"/>
                    <a:pt x="483035" y="442195"/>
                  </a:cubicBezTo>
                  <a:cubicBezTo>
                    <a:pt x="603545" y="663775"/>
                    <a:pt x="938139" y="722383"/>
                    <a:pt x="1102160" y="850408"/>
                  </a:cubicBezTo>
                  <a:cubicBezTo>
                    <a:pt x="1283573" y="991997"/>
                    <a:pt x="1745421" y="1104002"/>
                    <a:pt x="1959410" y="1210996"/>
                  </a:cubicBezTo>
                  <a:cubicBezTo>
                    <a:pt x="2544711" y="1503642"/>
                    <a:pt x="3428632" y="2074580"/>
                    <a:pt x="3796382" y="2564908"/>
                  </a:cubicBezTo>
                  <a:cubicBezTo>
                    <a:pt x="3891023" y="2691095"/>
                    <a:pt x="4000484" y="2718784"/>
                    <a:pt x="4320258" y="2959510"/>
                  </a:cubicBezTo>
                  <a:cubicBezTo>
                    <a:pt x="4320258" y="3065895"/>
                    <a:pt x="3699008" y="2508358"/>
                    <a:pt x="3653507" y="2462857"/>
                  </a:cubicBezTo>
                  <a:cubicBezTo>
                    <a:pt x="3559219" y="2368569"/>
                    <a:pt x="3396532" y="2099640"/>
                    <a:pt x="3279308" y="2041033"/>
                  </a:cubicBezTo>
                  <a:cubicBezTo>
                    <a:pt x="3074540" y="1938649"/>
                    <a:pt x="2840291" y="1853752"/>
                    <a:pt x="2687396" y="1700857"/>
                  </a:cubicBezTo>
                  <a:cubicBezTo>
                    <a:pt x="1993709" y="1007170"/>
                    <a:pt x="676621" y="1074293"/>
                    <a:pt x="197289" y="115621"/>
                  </a:cubicBezTo>
                  <a:cubicBezTo>
                    <a:pt x="167760" y="56566"/>
                    <a:pt x="36319" y="48241"/>
                    <a:pt x="-15" y="-41"/>
                  </a:cubicBezTo>
                  <a:close/>
                </a:path>
              </a:pathLst>
            </a:custGeom>
            <a:solidFill>
              <a:srgbClr val="C87137"/>
            </a:solidFill>
            <a:ln w="9525" cap="flat">
              <a:solidFill>
                <a:srgbClr val="A05A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307" name="Text Placeholder 2">
            <a:extLst>
              <a:ext uri="{FF2B5EF4-FFF2-40B4-BE49-F238E27FC236}">
                <a16:creationId xmlns:a16="http://schemas.microsoft.com/office/drawing/2014/main" id="{F925EFD4-C0E4-3AAB-3711-2004AB854780}"/>
              </a:ext>
            </a:extLst>
          </p:cNvPr>
          <p:cNvSpPr txBox="1">
            <a:spLocks/>
          </p:cNvSpPr>
          <p:nvPr/>
        </p:nvSpPr>
        <p:spPr>
          <a:xfrm>
            <a:off x="9515379" y="2106290"/>
            <a:ext cx="2658690" cy="1407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>
                <a:solidFill>
                  <a:srgbClr val="0051B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Grains are…</a:t>
            </a:r>
          </a:p>
          <a:p>
            <a:pPr>
              <a:lnSpc>
                <a:spcPct val="110000"/>
              </a:lnSpc>
            </a:pP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Smaller, rounder, better sorted</a:t>
            </a:r>
          </a:p>
        </p:txBody>
      </p:sp>
      <p:sp>
        <p:nvSpPr>
          <p:cNvPr id="11308" name="Text Placeholder 2">
            <a:extLst>
              <a:ext uri="{FF2B5EF4-FFF2-40B4-BE49-F238E27FC236}">
                <a16:creationId xmlns:a16="http://schemas.microsoft.com/office/drawing/2014/main" id="{C4C970FF-0212-F722-92E2-E744D8F229B5}"/>
              </a:ext>
            </a:extLst>
          </p:cNvPr>
          <p:cNvSpPr txBox="1">
            <a:spLocks/>
          </p:cNvSpPr>
          <p:nvPr/>
        </p:nvSpPr>
        <p:spPr>
          <a:xfrm>
            <a:off x="3173489" y="5064964"/>
            <a:ext cx="3085308" cy="1407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>
                <a:solidFill>
                  <a:srgbClr val="0051B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Grains are…</a:t>
            </a:r>
          </a:p>
          <a:p>
            <a:pPr>
              <a:lnSpc>
                <a:spcPct val="110000"/>
              </a:lnSpc>
            </a:pP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Very small, very round, very well sorted</a:t>
            </a:r>
          </a:p>
        </p:txBody>
      </p:sp>
      <p:sp>
        <p:nvSpPr>
          <p:cNvPr id="11311" name="Rectangle 14">
            <a:extLst>
              <a:ext uri="{FF2B5EF4-FFF2-40B4-BE49-F238E27FC236}">
                <a16:creationId xmlns:a16="http://schemas.microsoft.com/office/drawing/2014/main" id="{AC1A792D-7FDA-5AE2-5105-23724CEF5088}"/>
              </a:ext>
            </a:extLst>
          </p:cNvPr>
          <p:cNvSpPr/>
          <p:nvPr/>
        </p:nvSpPr>
        <p:spPr>
          <a:xfrm rot="-5400000">
            <a:off x="6085203" y="338759"/>
            <a:ext cx="1163020" cy="1824708"/>
          </a:xfrm>
          <a:prstGeom prst="round2SameRect">
            <a:avLst/>
          </a:prstGeom>
          <a:solidFill>
            <a:srgbClr val="0051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6600" b="1" dirty="0">
              <a:latin typeface="Arial Narrow"/>
              <a:ea typeface="Calibri"/>
              <a:cs typeface="Calibri"/>
            </a:endParaRPr>
          </a:p>
        </p:txBody>
      </p:sp>
      <p:sp>
        <p:nvSpPr>
          <p:cNvPr id="11312" name="TextBox 11311">
            <a:extLst>
              <a:ext uri="{FF2B5EF4-FFF2-40B4-BE49-F238E27FC236}">
                <a16:creationId xmlns:a16="http://schemas.microsoft.com/office/drawing/2014/main" id="{D91B6B08-9F5B-2956-A442-9FCC79ACDD1C}"/>
              </a:ext>
            </a:extLst>
          </p:cNvPr>
          <p:cNvSpPr txBox="1"/>
          <p:nvPr/>
        </p:nvSpPr>
        <p:spPr>
          <a:xfrm>
            <a:off x="5691613" y="900719"/>
            <a:ext cx="198898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High Energy Environment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14" name="Rectangle 14">
            <a:extLst>
              <a:ext uri="{FF2B5EF4-FFF2-40B4-BE49-F238E27FC236}">
                <a16:creationId xmlns:a16="http://schemas.microsoft.com/office/drawing/2014/main" id="{3F21D1D1-2A42-B7F0-7DD1-BE1CA9B8259E}"/>
              </a:ext>
            </a:extLst>
          </p:cNvPr>
          <p:cNvSpPr/>
          <p:nvPr/>
        </p:nvSpPr>
        <p:spPr>
          <a:xfrm rot="-5400000">
            <a:off x="1645617" y="4860426"/>
            <a:ext cx="1163020" cy="1824708"/>
          </a:xfrm>
          <a:prstGeom prst="round2SameRect">
            <a:avLst/>
          </a:prstGeom>
          <a:solidFill>
            <a:srgbClr val="0051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6600" b="1" dirty="0">
              <a:latin typeface="Arial Narrow"/>
              <a:ea typeface="Calibri"/>
              <a:cs typeface="Calibri"/>
            </a:endParaRPr>
          </a:p>
        </p:txBody>
      </p:sp>
      <p:sp>
        <p:nvSpPr>
          <p:cNvPr id="11315" name="TextBox 11314">
            <a:extLst>
              <a:ext uri="{FF2B5EF4-FFF2-40B4-BE49-F238E27FC236}">
                <a16:creationId xmlns:a16="http://schemas.microsoft.com/office/drawing/2014/main" id="{FA9F6E89-2690-A625-3A98-33B3C8C36676}"/>
              </a:ext>
            </a:extLst>
          </p:cNvPr>
          <p:cNvSpPr txBox="1"/>
          <p:nvPr/>
        </p:nvSpPr>
        <p:spPr>
          <a:xfrm>
            <a:off x="1252027" y="5422386"/>
            <a:ext cx="198898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Low Energy Environment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16" name="Rectangle 14">
            <a:extLst>
              <a:ext uri="{FF2B5EF4-FFF2-40B4-BE49-F238E27FC236}">
                <a16:creationId xmlns:a16="http://schemas.microsoft.com/office/drawing/2014/main" id="{DC3BC793-A173-FFCB-0F67-394221BBAE3A}"/>
              </a:ext>
            </a:extLst>
          </p:cNvPr>
          <p:cNvSpPr/>
          <p:nvPr/>
        </p:nvSpPr>
        <p:spPr>
          <a:xfrm rot="-5400000">
            <a:off x="7968507" y="1889092"/>
            <a:ext cx="1163020" cy="1824708"/>
          </a:xfrm>
          <a:prstGeom prst="round2SameRect">
            <a:avLst/>
          </a:prstGeom>
          <a:solidFill>
            <a:srgbClr val="0051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6600" b="1" dirty="0">
              <a:latin typeface="Arial Narrow"/>
              <a:ea typeface="Calibri"/>
              <a:cs typeface="Calibri"/>
            </a:endParaRPr>
          </a:p>
        </p:txBody>
      </p:sp>
      <p:sp>
        <p:nvSpPr>
          <p:cNvPr id="11317" name="TextBox 11316">
            <a:extLst>
              <a:ext uri="{FF2B5EF4-FFF2-40B4-BE49-F238E27FC236}">
                <a16:creationId xmlns:a16="http://schemas.microsoft.com/office/drawing/2014/main" id="{9211B132-C473-A2BA-585D-07960AE86F5D}"/>
              </a:ext>
            </a:extLst>
          </p:cNvPr>
          <p:cNvSpPr txBox="1"/>
          <p:nvPr/>
        </p:nvSpPr>
        <p:spPr>
          <a:xfrm>
            <a:off x="7574917" y="2451052"/>
            <a:ext cx="198898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Mid-Energy Environment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22" name="Oval 11321">
            <a:extLst>
              <a:ext uri="{FF2B5EF4-FFF2-40B4-BE49-F238E27FC236}">
                <a16:creationId xmlns:a16="http://schemas.microsoft.com/office/drawing/2014/main" id="{64B997D5-030E-A63C-7544-5576BB79117E}"/>
              </a:ext>
            </a:extLst>
          </p:cNvPr>
          <p:cNvSpPr/>
          <p:nvPr/>
        </p:nvSpPr>
        <p:spPr>
          <a:xfrm rot="1099675">
            <a:off x="6376473" y="4257054"/>
            <a:ext cx="1652700" cy="568819"/>
          </a:xfrm>
          <a:custGeom>
            <a:avLst/>
            <a:gdLst>
              <a:gd name="connsiteX0" fmla="*/ 0 w 1103414"/>
              <a:gd name="connsiteY0" fmla="*/ 288757 h 577513"/>
              <a:gd name="connsiteX1" fmla="*/ 551707 w 1103414"/>
              <a:gd name="connsiteY1" fmla="*/ 0 h 577513"/>
              <a:gd name="connsiteX2" fmla="*/ 1103414 w 1103414"/>
              <a:gd name="connsiteY2" fmla="*/ 288757 h 577513"/>
              <a:gd name="connsiteX3" fmla="*/ 551707 w 1103414"/>
              <a:gd name="connsiteY3" fmla="*/ 577514 h 577513"/>
              <a:gd name="connsiteX4" fmla="*/ 0 w 1103414"/>
              <a:gd name="connsiteY4" fmla="*/ 288757 h 577513"/>
              <a:gd name="connsiteX0" fmla="*/ 8842 w 1112256"/>
              <a:gd name="connsiteY0" fmla="*/ 291519 h 580276"/>
              <a:gd name="connsiteX1" fmla="*/ 244340 w 1112256"/>
              <a:gd name="connsiteY1" fmla="*/ 153934 h 580276"/>
              <a:gd name="connsiteX2" fmla="*/ 560549 w 1112256"/>
              <a:gd name="connsiteY2" fmla="*/ 2762 h 580276"/>
              <a:gd name="connsiteX3" fmla="*/ 1112256 w 1112256"/>
              <a:gd name="connsiteY3" fmla="*/ 291519 h 580276"/>
              <a:gd name="connsiteX4" fmla="*/ 560549 w 1112256"/>
              <a:gd name="connsiteY4" fmla="*/ 580276 h 580276"/>
              <a:gd name="connsiteX5" fmla="*/ 8842 w 1112256"/>
              <a:gd name="connsiteY5" fmla="*/ 291519 h 580276"/>
              <a:gd name="connsiteX0" fmla="*/ 4926 w 1297525"/>
              <a:gd name="connsiteY0" fmla="*/ 310733 h 580313"/>
              <a:gd name="connsiteX1" fmla="*/ 429609 w 1297525"/>
              <a:gd name="connsiteY1" fmla="*/ 153934 h 580313"/>
              <a:gd name="connsiteX2" fmla="*/ 745818 w 1297525"/>
              <a:gd name="connsiteY2" fmla="*/ 2762 h 580313"/>
              <a:gd name="connsiteX3" fmla="*/ 1297525 w 1297525"/>
              <a:gd name="connsiteY3" fmla="*/ 291519 h 580313"/>
              <a:gd name="connsiteX4" fmla="*/ 745818 w 1297525"/>
              <a:gd name="connsiteY4" fmla="*/ 580276 h 580313"/>
              <a:gd name="connsiteX5" fmla="*/ 4926 w 1297525"/>
              <a:gd name="connsiteY5" fmla="*/ 310733 h 580313"/>
              <a:gd name="connsiteX0" fmla="*/ 4926 w 1473617"/>
              <a:gd name="connsiteY0" fmla="*/ 310973 h 580531"/>
              <a:gd name="connsiteX1" fmla="*/ 429609 w 1473617"/>
              <a:gd name="connsiteY1" fmla="*/ 154174 h 580531"/>
              <a:gd name="connsiteX2" fmla="*/ 745818 w 1473617"/>
              <a:gd name="connsiteY2" fmla="*/ 3002 h 580531"/>
              <a:gd name="connsiteX3" fmla="*/ 1473617 w 1473617"/>
              <a:gd name="connsiteY3" fmla="*/ 298610 h 580531"/>
              <a:gd name="connsiteX4" fmla="*/ 745818 w 1473617"/>
              <a:gd name="connsiteY4" fmla="*/ 580516 h 580531"/>
              <a:gd name="connsiteX5" fmla="*/ 4926 w 1473617"/>
              <a:gd name="connsiteY5" fmla="*/ 310973 h 580531"/>
              <a:gd name="connsiteX0" fmla="*/ 4926 w 1481546"/>
              <a:gd name="connsiteY0" fmla="*/ 316326 h 585884"/>
              <a:gd name="connsiteX1" fmla="*/ 429609 w 1481546"/>
              <a:gd name="connsiteY1" fmla="*/ 159527 h 585884"/>
              <a:gd name="connsiteX2" fmla="*/ 745818 w 1481546"/>
              <a:gd name="connsiteY2" fmla="*/ 8355 h 585884"/>
              <a:gd name="connsiteX3" fmla="*/ 1175540 w 1481546"/>
              <a:gd name="connsiteY3" fmla="*/ 50039 h 585884"/>
              <a:gd name="connsiteX4" fmla="*/ 1473617 w 1481546"/>
              <a:gd name="connsiteY4" fmla="*/ 303963 h 585884"/>
              <a:gd name="connsiteX5" fmla="*/ 745818 w 1481546"/>
              <a:gd name="connsiteY5" fmla="*/ 585869 h 585884"/>
              <a:gd name="connsiteX6" fmla="*/ 4926 w 1481546"/>
              <a:gd name="connsiteY6" fmla="*/ 316326 h 585884"/>
              <a:gd name="connsiteX0" fmla="*/ 4926 w 1481546"/>
              <a:gd name="connsiteY0" fmla="*/ 327332 h 596890"/>
              <a:gd name="connsiteX1" fmla="*/ 429609 w 1481546"/>
              <a:gd name="connsiteY1" fmla="*/ 170533 h 596890"/>
              <a:gd name="connsiteX2" fmla="*/ 632788 w 1481546"/>
              <a:gd name="connsiteY2" fmla="*/ 6105 h 596890"/>
              <a:gd name="connsiteX3" fmla="*/ 1175540 w 1481546"/>
              <a:gd name="connsiteY3" fmla="*/ 61045 h 596890"/>
              <a:gd name="connsiteX4" fmla="*/ 1473617 w 1481546"/>
              <a:gd name="connsiteY4" fmla="*/ 314969 h 596890"/>
              <a:gd name="connsiteX5" fmla="*/ 745818 w 1481546"/>
              <a:gd name="connsiteY5" fmla="*/ 596875 h 596890"/>
              <a:gd name="connsiteX6" fmla="*/ 4926 w 1481546"/>
              <a:gd name="connsiteY6" fmla="*/ 327332 h 596890"/>
              <a:gd name="connsiteX0" fmla="*/ 4926 w 1479824"/>
              <a:gd name="connsiteY0" fmla="*/ 322062 h 591620"/>
              <a:gd name="connsiteX1" fmla="*/ 429609 w 1479824"/>
              <a:gd name="connsiteY1" fmla="*/ 165263 h 591620"/>
              <a:gd name="connsiteX2" fmla="*/ 632788 w 1479824"/>
              <a:gd name="connsiteY2" fmla="*/ 835 h 591620"/>
              <a:gd name="connsiteX3" fmla="*/ 1099343 w 1479824"/>
              <a:gd name="connsiteY3" fmla="*/ 109986 h 591620"/>
              <a:gd name="connsiteX4" fmla="*/ 1473617 w 1479824"/>
              <a:gd name="connsiteY4" fmla="*/ 309699 h 591620"/>
              <a:gd name="connsiteX5" fmla="*/ 745818 w 1479824"/>
              <a:gd name="connsiteY5" fmla="*/ 591605 h 591620"/>
              <a:gd name="connsiteX6" fmla="*/ 4926 w 1479824"/>
              <a:gd name="connsiteY6" fmla="*/ 322062 h 591620"/>
              <a:gd name="connsiteX0" fmla="*/ 4926 w 1574262"/>
              <a:gd name="connsiteY0" fmla="*/ 322062 h 592111"/>
              <a:gd name="connsiteX1" fmla="*/ 429609 w 1574262"/>
              <a:gd name="connsiteY1" fmla="*/ 165263 h 592111"/>
              <a:gd name="connsiteX2" fmla="*/ 632788 w 1574262"/>
              <a:gd name="connsiteY2" fmla="*/ 835 h 592111"/>
              <a:gd name="connsiteX3" fmla="*/ 1099343 w 1574262"/>
              <a:gd name="connsiteY3" fmla="*/ 109986 h 592111"/>
              <a:gd name="connsiteX4" fmla="*/ 1569392 w 1574262"/>
              <a:gd name="connsiteY4" fmla="*/ 249003 h 592111"/>
              <a:gd name="connsiteX5" fmla="*/ 745818 w 1574262"/>
              <a:gd name="connsiteY5" fmla="*/ 591605 h 592111"/>
              <a:gd name="connsiteX6" fmla="*/ 4926 w 1574262"/>
              <a:gd name="connsiteY6" fmla="*/ 322062 h 592111"/>
              <a:gd name="connsiteX0" fmla="*/ 6394 w 1575730"/>
              <a:gd name="connsiteY0" fmla="*/ 322062 h 568341"/>
              <a:gd name="connsiteX1" fmla="*/ 431077 w 1575730"/>
              <a:gd name="connsiteY1" fmla="*/ 165263 h 568341"/>
              <a:gd name="connsiteX2" fmla="*/ 634256 w 1575730"/>
              <a:gd name="connsiteY2" fmla="*/ 835 h 568341"/>
              <a:gd name="connsiteX3" fmla="*/ 1100811 w 1575730"/>
              <a:gd name="connsiteY3" fmla="*/ 109986 h 568341"/>
              <a:gd name="connsiteX4" fmla="*/ 1570860 w 1575730"/>
              <a:gd name="connsiteY4" fmla="*/ 249003 h 568341"/>
              <a:gd name="connsiteX5" fmla="*/ 797335 w 1575730"/>
              <a:gd name="connsiteY5" fmla="*/ 567784 h 568341"/>
              <a:gd name="connsiteX6" fmla="*/ 6394 w 1575730"/>
              <a:gd name="connsiteY6" fmla="*/ 322062 h 568341"/>
              <a:gd name="connsiteX0" fmla="*/ 6394 w 1575600"/>
              <a:gd name="connsiteY0" fmla="*/ 322062 h 568819"/>
              <a:gd name="connsiteX1" fmla="*/ 431077 w 1575600"/>
              <a:gd name="connsiteY1" fmla="*/ 165263 h 568819"/>
              <a:gd name="connsiteX2" fmla="*/ 634256 w 1575600"/>
              <a:gd name="connsiteY2" fmla="*/ 835 h 568819"/>
              <a:gd name="connsiteX3" fmla="*/ 1100811 w 1575600"/>
              <a:gd name="connsiteY3" fmla="*/ 109986 h 568819"/>
              <a:gd name="connsiteX4" fmla="*/ 1570860 w 1575600"/>
              <a:gd name="connsiteY4" fmla="*/ 249003 h 568819"/>
              <a:gd name="connsiteX5" fmla="*/ 1285065 w 1575600"/>
              <a:gd name="connsiteY5" fmla="*/ 403838 h 568819"/>
              <a:gd name="connsiteX6" fmla="*/ 797335 w 1575600"/>
              <a:gd name="connsiteY6" fmla="*/ 567784 h 568819"/>
              <a:gd name="connsiteX7" fmla="*/ 6394 w 1575600"/>
              <a:gd name="connsiteY7" fmla="*/ 322062 h 568819"/>
              <a:gd name="connsiteX0" fmla="*/ 6394 w 1652700"/>
              <a:gd name="connsiteY0" fmla="*/ 322062 h 568819"/>
              <a:gd name="connsiteX1" fmla="*/ 431077 w 1652700"/>
              <a:gd name="connsiteY1" fmla="*/ 165263 h 568819"/>
              <a:gd name="connsiteX2" fmla="*/ 634256 w 1652700"/>
              <a:gd name="connsiteY2" fmla="*/ 835 h 568819"/>
              <a:gd name="connsiteX3" fmla="*/ 1100811 w 1652700"/>
              <a:gd name="connsiteY3" fmla="*/ 109986 h 568819"/>
              <a:gd name="connsiteX4" fmla="*/ 1649177 w 1652700"/>
              <a:gd name="connsiteY4" fmla="*/ 223059 h 568819"/>
              <a:gd name="connsiteX5" fmla="*/ 1285065 w 1652700"/>
              <a:gd name="connsiteY5" fmla="*/ 403838 h 568819"/>
              <a:gd name="connsiteX6" fmla="*/ 797335 w 1652700"/>
              <a:gd name="connsiteY6" fmla="*/ 567784 h 568819"/>
              <a:gd name="connsiteX7" fmla="*/ 6394 w 1652700"/>
              <a:gd name="connsiteY7" fmla="*/ 322062 h 56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2700" h="568819">
                <a:moveTo>
                  <a:pt x="6394" y="322062"/>
                </a:moveTo>
                <a:cubicBezTo>
                  <a:pt x="-54649" y="254975"/>
                  <a:pt x="339126" y="213389"/>
                  <a:pt x="431077" y="165263"/>
                </a:cubicBezTo>
                <a:cubicBezTo>
                  <a:pt x="523028" y="117137"/>
                  <a:pt x="522634" y="10048"/>
                  <a:pt x="634256" y="835"/>
                </a:cubicBezTo>
                <a:cubicBezTo>
                  <a:pt x="745878" y="-8378"/>
                  <a:pt x="979511" y="60718"/>
                  <a:pt x="1100811" y="109986"/>
                </a:cubicBezTo>
                <a:cubicBezTo>
                  <a:pt x="1222111" y="159254"/>
                  <a:pt x="1611581" y="175158"/>
                  <a:pt x="1649177" y="223059"/>
                </a:cubicBezTo>
                <a:cubicBezTo>
                  <a:pt x="1686773" y="270960"/>
                  <a:pt x="1413986" y="350708"/>
                  <a:pt x="1285065" y="403838"/>
                </a:cubicBezTo>
                <a:cubicBezTo>
                  <a:pt x="1156144" y="456968"/>
                  <a:pt x="1010447" y="581413"/>
                  <a:pt x="797335" y="567784"/>
                </a:cubicBezTo>
                <a:cubicBezTo>
                  <a:pt x="584223" y="554155"/>
                  <a:pt x="67437" y="389149"/>
                  <a:pt x="6394" y="322062"/>
                </a:cubicBezTo>
                <a:close/>
              </a:path>
            </a:pathLst>
          </a:custGeom>
          <a:solidFill>
            <a:srgbClr val="297FFF"/>
          </a:solidFill>
          <a:ln>
            <a:solidFill>
              <a:srgbClr val="5AA0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23" name="Oval 11322">
            <a:extLst>
              <a:ext uri="{FF2B5EF4-FFF2-40B4-BE49-F238E27FC236}">
                <a16:creationId xmlns:a16="http://schemas.microsoft.com/office/drawing/2014/main" id="{9DC9D143-A439-FDCE-DD9E-4A20BB568C29}"/>
              </a:ext>
            </a:extLst>
          </p:cNvPr>
          <p:cNvSpPr/>
          <p:nvPr/>
        </p:nvSpPr>
        <p:spPr>
          <a:xfrm>
            <a:off x="6955028" y="4312311"/>
            <a:ext cx="311735" cy="67811"/>
          </a:xfrm>
          <a:custGeom>
            <a:avLst/>
            <a:gdLst>
              <a:gd name="connsiteX0" fmla="*/ 0 w 1467316"/>
              <a:gd name="connsiteY0" fmla="*/ 235734 h 471467"/>
              <a:gd name="connsiteX1" fmla="*/ 733658 w 1467316"/>
              <a:gd name="connsiteY1" fmla="*/ 0 h 471467"/>
              <a:gd name="connsiteX2" fmla="*/ 1467316 w 1467316"/>
              <a:gd name="connsiteY2" fmla="*/ 235734 h 471467"/>
              <a:gd name="connsiteX3" fmla="*/ 733658 w 1467316"/>
              <a:gd name="connsiteY3" fmla="*/ 471468 h 471467"/>
              <a:gd name="connsiteX4" fmla="*/ 0 w 1467316"/>
              <a:gd name="connsiteY4" fmla="*/ 235734 h 471467"/>
              <a:gd name="connsiteX0" fmla="*/ 3 w 1467319"/>
              <a:gd name="connsiteY0" fmla="*/ 235734 h 313227"/>
              <a:gd name="connsiteX1" fmla="*/ 733661 w 1467319"/>
              <a:gd name="connsiteY1" fmla="*/ 0 h 313227"/>
              <a:gd name="connsiteX2" fmla="*/ 1467319 w 1467319"/>
              <a:gd name="connsiteY2" fmla="*/ 235734 h 313227"/>
              <a:gd name="connsiteX3" fmla="*/ 726786 w 1467319"/>
              <a:gd name="connsiteY3" fmla="*/ 292713 h 313227"/>
              <a:gd name="connsiteX4" fmla="*/ 3 w 1467319"/>
              <a:gd name="connsiteY4" fmla="*/ 235734 h 313227"/>
              <a:gd name="connsiteX0" fmla="*/ 0 w 1467316"/>
              <a:gd name="connsiteY0" fmla="*/ 283860 h 361353"/>
              <a:gd name="connsiteX1" fmla="*/ 726783 w 1467316"/>
              <a:gd name="connsiteY1" fmla="*/ 0 h 361353"/>
              <a:gd name="connsiteX2" fmla="*/ 1467316 w 1467316"/>
              <a:gd name="connsiteY2" fmla="*/ 283860 h 361353"/>
              <a:gd name="connsiteX3" fmla="*/ 726783 w 1467316"/>
              <a:gd name="connsiteY3" fmla="*/ 340839 h 361353"/>
              <a:gd name="connsiteX4" fmla="*/ 0 w 1467316"/>
              <a:gd name="connsiteY4" fmla="*/ 283860 h 361353"/>
              <a:gd name="connsiteX0" fmla="*/ 27 w 1467343"/>
              <a:gd name="connsiteY0" fmla="*/ 283860 h 321976"/>
              <a:gd name="connsiteX1" fmla="*/ 726810 w 1467343"/>
              <a:gd name="connsiteY1" fmla="*/ 0 h 321976"/>
              <a:gd name="connsiteX2" fmla="*/ 1467343 w 1467343"/>
              <a:gd name="connsiteY2" fmla="*/ 283860 h 321976"/>
              <a:gd name="connsiteX3" fmla="*/ 747435 w 1467343"/>
              <a:gd name="connsiteY3" fmla="*/ 168960 h 321976"/>
              <a:gd name="connsiteX4" fmla="*/ 27 w 1467343"/>
              <a:gd name="connsiteY4" fmla="*/ 283860 h 321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7343" h="321976">
                <a:moveTo>
                  <a:pt x="27" y="283860"/>
                </a:moveTo>
                <a:cubicBezTo>
                  <a:pt x="-3410" y="255700"/>
                  <a:pt x="321622" y="0"/>
                  <a:pt x="726810" y="0"/>
                </a:cubicBezTo>
                <a:cubicBezTo>
                  <a:pt x="1131998" y="0"/>
                  <a:pt x="1467343" y="153668"/>
                  <a:pt x="1467343" y="283860"/>
                </a:cubicBezTo>
                <a:cubicBezTo>
                  <a:pt x="1467343" y="414052"/>
                  <a:pt x="1152623" y="168960"/>
                  <a:pt x="747435" y="168960"/>
                </a:cubicBezTo>
                <a:cubicBezTo>
                  <a:pt x="342247" y="168960"/>
                  <a:pt x="3464" y="312020"/>
                  <a:pt x="27" y="283860"/>
                </a:cubicBezTo>
                <a:close/>
              </a:path>
            </a:pathLst>
          </a:custGeom>
          <a:solidFill>
            <a:srgbClr val="AACCFF"/>
          </a:solidFill>
          <a:ln>
            <a:solidFill>
              <a:srgbClr val="81B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24" name="Oval 11322">
            <a:extLst>
              <a:ext uri="{FF2B5EF4-FFF2-40B4-BE49-F238E27FC236}">
                <a16:creationId xmlns:a16="http://schemas.microsoft.com/office/drawing/2014/main" id="{73F09EE8-3226-D101-3CA6-FDCA6A7597B9}"/>
              </a:ext>
            </a:extLst>
          </p:cNvPr>
          <p:cNvSpPr/>
          <p:nvPr/>
        </p:nvSpPr>
        <p:spPr>
          <a:xfrm rot="11434156">
            <a:off x="6946248" y="4685082"/>
            <a:ext cx="445185" cy="54547"/>
          </a:xfrm>
          <a:custGeom>
            <a:avLst/>
            <a:gdLst>
              <a:gd name="connsiteX0" fmla="*/ 0 w 1467316"/>
              <a:gd name="connsiteY0" fmla="*/ 235734 h 471467"/>
              <a:gd name="connsiteX1" fmla="*/ 733658 w 1467316"/>
              <a:gd name="connsiteY1" fmla="*/ 0 h 471467"/>
              <a:gd name="connsiteX2" fmla="*/ 1467316 w 1467316"/>
              <a:gd name="connsiteY2" fmla="*/ 235734 h 471467"/>
              <a:gd name="connsiteX3" fmla="*/ 733658 w 1467316"/>
              <a:gd name="connsiteY3" fmla="*/ 471468 h 471467"/>
              <a:gd name="connsiteX4" fmla="*/ 0 w 1467316"/>
              <a:gd name="connsiteY4" fmla="*/ 235734 h 471467"/>
              <a:gd name="connsiteX0" fmla="*/ 3 w 1467319"/>
              <a:gd name="connsiteY0" fmla="*/ 235734 h 313227"/>
              <a:gd name="connsiteX1" fmla="*/ 733661 w 1467319"/>
              <a:gd name="connsiteY1" fmla="*/ 0 h 313227"/>
              <a:gd name="connsiteX2" fmla="*/ 1467319 w 1467319"/>
              <a:gd name="connsiteY2" fmla="*/ 235734 h 313227"/>
              <a:gd name="connsiteX3" fmla="*/ 726786 w 1467319"/>
              <a:gd name="connsiteY3" fmla="*/ 292713 h 313227"/>
              <a:gd name="connsiteX4" fmla="*/ 3 w 1467319"/>
              <a:gd name="connsiteY4" fmla="*/ 235734 h 313227"/>
              <a:gd name="connsiteX0" fmla="*/ 0 w 1467316"/>
              <a:gd name="connsiteY0" fmla="*/ 283860 h 361353"/>
              <a:gd name="connsiteX1" fmla="*/ 726783 w 1467316"/>
              <a:gd name="connsiteY1" fmla="*/ 0 h 361353"/>
              <a:gd name="connsiteX2" fmla="*/ 1467316 w 1467316"/>
              <a:gd name="connsiteY2" fmla="*/ 283860 h 361353"/>
              <a:gd name="connsiteX3" fmla="*/ 726783 w 1467316"/>
              <a:gd name="connsiteY3" fmla="*/ 340839 h 361353"/>
              <a:gd name="connsiteX4" fmla="*/ 0 w 1467316"/>
              <a:gd name="connsiteY4" fmla="*/ 283860 h 361353"/>
              <a:gd name="connsiteX0" fmla="*/ 27 w 1467343"/>
              <a:gd name="connsiteY0" fmla="*/ 283860 h 321976"/>
              <a:gd name="connsiteX1" fmla="*/ 726810 w 1467343"/>
              <a:gd name="connsiteY1" fmla="*/ 0 h 321976"/>
              <a:gd name="connsiteX2" fmla="*/ 1467343 w 1467343"/>
              <a:gd name="connsiteY2" fmla="*/ 283860 h 321976"/>
              <a:gd name="connsiteX3" fmla="*/ 747435 w 1467343"/>
              <a:gd name="connsiteY3" fmla="*/ 168960 h 321976"/>
              <a:gd name="connsiteX4" fmla="*/ 27 w 1467343"/>
              <a:gd name="connsiteY4" fmla="*/ 283860 h 321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7343" h="321976">
                <a:moveTo>
                  <a:pt x="27" y="283860"/>
                </a:moveTo>
                <a:cubicBezTo>
                  <a:pt x="-3410" y="255700"/>
                  <a:pt x="321622" y="0"/>
                  <a:pt x="726810" y="0"/>
                </a:cubicBezTo>
                <a:cubicBezTo>
                  <a:pt x="1131998" y="0"/>
                  <a:pt x="1467343" y="153668"/>
                  <a:pt x="1467343" y="283860"/>
                </a:cubicBezTo>
                <a:cubicBezTo>
                  <a:pt x="1467343" y="414052"/>
                  <a:pt x="1152623" y="168960"/>
                  <a:pt x="747435" y="168960"/>
                </a:cubicBezTo>
                <a:cubicBezTo>
                  <a:pt x="342247" y="168960"/>
                  <a:pt x="3464" y="312020"/>
                  <a:pt x="27" y="283860"/>
                </a:cubicBezTo>
                <a:close/>
              </a:path>
            </a:pathLst>
          </a:custGeom>
          <a:solidFill>
            <a:srgbClr val="AACCFF"/>
          </a:solidFill>
          <a:ln>
            <a:solidFill>
              <a:srgbClr val="81B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6100CFC-888C-5A92-DFE5-386E9F55F1EF}"/>
              </a:ext>
            </a:extLst>
          </p:cNvPr>
          <p:cNvCxnSpPr>
            <a:cxnSpLocks/>
          </p:cNvCxnSpPr>
          <p:nvPr/>
        </p:nvCxnSpPr>
        <p:spPr>
          <a:xfrm flipV="1">
            <a:off x="5418590" y="4408982"/>
            <a:ext cx="1781775" cy="1058338"/>
          </a:xfrm>
          <a:prstGeom prst="straightConnector1">
            <a:avLst/>
          </a:prstGeom>
          <a:ln w="76200" cap="rnd">
            <a:solidFill>
              <a:schemeClr val="bg1"/>
            </a:solidFill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89" name="Straight Arrow Connector 12288">
            <a:extLst>
              <a:ext uri="{FF2B5EF4-FFF2-40B4-BE49-F238E27FC236}">
                <a16:creationId xmlns:a16="http://schemas.microsoft.com/office/drawing/2014/main" id="{42014507-6033-DB08-AC22-2DA068CA81C2}"/>
              </a:ext>
            </a:extLst>
          </p:cNvPr>
          <p:cNvCxnSpPr>
            <a:cxnSpLocks/>
          </p:cNvCxnSpPr>
          <p:nvPr/>
        </p:nvCxnSpPr>
        <p:spPr>
          <a:xfrm>
            <a:off x="5418590" y="5467320"/>
            <a:ext cx="3294966" cy="225083"/>
          </a:xfrm>
          <a:prstGeom prst="straightConnector1">
            <a:avLst/>
          </a:prstGeom>
          <a:ln w="76200" cap="rnd">
            <a:solidFill>
              <a:schemeClr val="bg1"/>
            </a:solidFill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D028913-7FE2-82FF-3E91-18184A9638CE}"/>
              </a:ext>
            </a:extLst>
          </p:cNvPr>
          <p:cNvCxnSpPr>
            <a:cxnSpLocks/>
            <a:stCxn id="11316" idx="2"/>
          </p:cNvCxnSpPr>
          <p:nvPr/>
        </p:nvCxnSpPr>
        <p:spPr>
          <a:xfrm>
            <a:off x="8550017" y="3382956"/>
            <a:ext cx="274996" cy="1266351"/>
          </a:xfrm>
          <a:prstGeom prst="straightConnector1">
            <a:avLst/>
          </a:prstGeom>
          <a:ln w="76200" cap="rnd">
            <a:solidFill>
              <a:schemeClr val="bg1"/>
            </a:solidFill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D4EF8AB-E1A4-CFD6-1ED7-BA389108B3CE}"/>
              </a:ext>
            </a:extLst>
          </p:cNvPr>
          <p:cNvCxnSpPr>
            <a:cxnSpLocks/>
            <a:stCxn id="11311" idx="2"/>
            <a:endCxn id="11291" idx="15"/>
          </p:cNvCxnSpPr>
          <p:nvPr/>
        </p:nvCxnSpPr>
        <p:spPr>
          <a:xfrm flipH="1">
            <a:off x="5380423" y="1832623"/>
            <a:ext cx="1286290" cy="979118"/>
          </a:xfrm>
          <a:prstGeom prst="straightConnector1">
            <a:avLst/>
          </a:prstGeom>
          <a:ln w="76200" cap="rnd" cmpd="sng">
            <a:solidFill>
              <a:schemeClr val="bg1"/>
            </a:solidFill>
            <a:prstDash val="solid"/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1" name="Rectangle 14">
            <a:extLst>
              <a:ext uri="{FF2B5EF4-FFF2-40B4-BE49-F238E27FC236}">
                <a16:creationId xmlns:a16="http://schemas.microsoft.com/office/drawing/2014/main" id="{4EF7C019-5FDA-2932-C6B4-8A954FBEB950}"/>
              </a:ext>
            </a:extLst>
          </p:cNvPr>
          <p:cNvSpPr/>
          <p:nvPr/>
        </p:nvSpPr>
        <p:spPr>
          <a:xfrm rot="-5400000">
            <a:off x="1055425" y="90628"/>
            <a:ext cx="1836735" cy="2779712"/>
          </a:xfrm>
          <a:prstGeom prst="roundRect">
            <a:avLst/>
          </a:prstGeom>
          <a:solidFill>
            <a:srgbClr val="0051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6600" b="1">
              <a:latin typeface="Arial Narrow"/>
              <a:ea typeface="Calibri"/>
              <a:cs typeface="Calibri"/>
            </a:endParaRPr>
          </a:p>
        </p:txBody>
      </p:sp>
      <p:sp>
        <p:nvSpPr>
          <p:cNvPr id="12312" name="TextBox 12311">
            <a:extLst>
              <a:ext uri="{FF2B5EF4-FFF2-40B4-BE49-F238E27FC236}">
                <a16:creationId xmlns:a16="http://schemas.microsoft.com/office/drawing/2014/main" id="{3BB94C40-5DB1-AF59-50F5-118A19853ECD}"/>
              </a:ext>
            </a:extLst>
          </p:cNvPr>
          <p:cNvSpPr txBox="1"/>
          <p:nvPr/>
        </p:nvSpPr>
        <p:spPr>
          <a:xfrm>
            <a:off x="646427" y="691910"/>
            <a:ext cx="264546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latin typeface="Arial Narrow"/>
                <a:ea typeface="Calibri"/>
                <a:cs typeface="Calibri"/>
              </a:rPr>
              <a:t>Grains &amp; Energy</a:t>
            </a:r>
            <a:endParaRPr lang="en-US" sz="4800" b="1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349345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08531AE-E9ED-E7E5-A319-B710BD88B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886" y="6263656"/>
            <a:ext cx="1380806" cy="44203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F2511B7-F09C-A593-FB53-FADDADDE715D}"/>
              </a:ext>
            </a:extLst>
          </p:cNvPr>
          <p:cNvGrpSpPr/>
          <p:nvPr/>
        </p:nvGrpSpPr>
        <p:grpSpPr>
          <a:xfrm>
            <a:off x="2289771" y="2172225"/>
            <a:ext cx="7612458" cy="3989659"/>
            <a:chOff x="1963500" y="2172225"/>
            <a:chExt cx="7612458" cy="3989659"/>
          </a:xfrm>
        </p:grpSpPr>
        <p:sp>
          <p:nvSpPr>
            <p:cNvPr id="11311" name="Rectangle 14">
              <a:extLst>
                <a:ext uri="{FF2B5EF4-FFF2-40B4-BE49-F238E27FC236}">
                  <a16:creationId xmlns:a16="http://schemas.microsoft.com/office/drawing/2014/main" id="{AC1A792D-7FDA-5AE2-5105-23724CEF5088}"/>
                </a:ext>
              </a:extLst>
            </p:cNvPr>
            <p:cNvSpPr/>
            <p:nvPr/>
          </p:nvSpPr>
          <p:spPr>
            <a:xfrm rot="16200000">
              <a:off x="2557908" y="1672578"/>
              <a:ext cx="1756419" cy="2755715"/>
            </a:xfrm>
            <a:prstGeom prst="round2SameRect">
              <a:avLst/>
            </a:prstGeom>
            <a:solidFill>
              <a:srgbClr val="0051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6600" b="1" dirty="0">
                <a:latin typeface="Arial Narrow"/>
                <a:ea typeface="Calibri"/>
                <a:cs typeface="Calibri"/>
              </a:endParaRPr>
            </a:p>
          </p:txBody>
        </p:sp>
        <p:sp>
          <p:nvSpPr>
            <p:cNvPr id="11312" name="TextBox 11311">
              <a:extLst>
                <a:ext uri="{FF2B5EF4-FFF2-40B4-BE49-F238E27FC236}">
                  <a16:creationId xmlns:a16="http://schemas.microsoft.com/office/drawing/2014/main" id="{D91B6B08-9F5B-2956-A442-9FCC79ACDD1C}"/>
                </a:ext>
              </a:extLst>
            </p:cNvPr>
            <p:cNvSpPr txBox="1"/>
            <p:nvPr/>
          </p:nvSpPr>
          <p:spPr>
            <a:xfrm>
              <a:off x="1963500" y="2578741"/>
              <a:ext cx="3003814" cy="95410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High Energy Environment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14" name="Rectangle 14">
              <a:extLst>
                <a:ext uri="{FF2B5EF4-FFF2-40B4-BE49-F238E27FC236}">
                  <a16:creationId xmlns:a16="http://schemas.microsoft.com/office/drawing/2014/main" id="{3F21D1D1-2A42-B7F0-7DD1-BE1CA9B8259E}"/>
                </a:ext>
              </a:extLst>
            </p:cNvPr>
            <p:cNvSpPr/>
            <p:nvPr/>
          </p:nvSpPr>
          <p:spPr>
            <a:xfrm rot="16200000">
              <a:off x="2557908" y="3905817"/>
              <a:ext cx="1756419" cy="2755715"/>
            </a:xfrm>
            <a:prstGeom prst="round2SameRect">
              <a:avLst/>
            </a:prstGeom>
            <a:solidFill>
              <a:srgbClr val="0051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6600" b="1" dirty="0">
                <a:latin typeface="Arial Narrow"/>
                <a:ea typeface="Calibri"/>
                <a:cs typeface="Calibri"/>
              </a:endParaRPr>
            </a:p>
          </p:txBody>
        </p:sp>
        <p:sp>
          <p:nvSpPr>
            <p:cNvPr id="11315" name="TextBox 11314">
              <a:extLst>
                <a:ext uri="{FF2B5EF4-FFF2-40B4-BE49-F238E27FC236}">
                  <a16:creationId xmlns:a16="http://schemas.microsoft.com/office/drawing/2014/main" id="{FA9F6E89-2690-A625-3A98-33B3C8C36676}"/>
                </a:ext>
              </a:extLst>
            </p:cNvPr>
            <p:cNvSpPr txBox="1"/>
            <p:nvPr/>
          </p:nvSpPr>
          <p:spPr>
            <a:xfrm>
              <a:off x="1963500" y="4811980"/>
              <a:ext cx="3003814" cy="95410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Low Energy Environment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93" name="Text Placeholder 2">
              <a:extLst>
                <a:ext uri="{FF2B5EF4-FFF2-40B4-BE49-F238E27FC236}">
                  <a16:creationId xmlns:a16="http://schemas.microsoft.com/office/drawing/2014/main" id="{FDBB69D9-9EEE-BE94-EDC4-FA293491033A}"/>
                </a:ext>
              </a:extLst>
            </p:cNvPr>
            <p:cNvSpPr txBox="1">
              <a:spLocks/>
            </p:cNvSpPr>
            <p:nvPr/>
          </p:nvSpPr>
          <p:spPr>
            <a:xfrm>
              <a:off x="5060832" y="2172225"/>
              <a:ext cx="4515126" cy="17564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/>
                  <a:cs typeface="Arial" panose="020B0604020202020204" pitchFamily="34" charset="0"/>
                </a:rPr>
                <a:t>Wind &amp; water can carry </a:t>
              </a:r>
              <a:r>
                <a:rPr lang="en-US" sz="2800" dirty="0">
                  <a:solidFill>
                    <a:srgbClr val="0051BA"/>
                  </a:solidFill>
                  <a:latin typeface="Arial" panose="020B0604020202020204" pitchFamily="34" charset="0"/>
                  <a:ea typeface="Calibri" panose="020F0502020204030204"/>
                  <a:cs typeface="Arial" panose="020B0604020202020204" pitchFamily="34" charset="0"/>
                </a:rPr>
                <a:t>heavy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/>
                  <a:cs typeface="Arial" panose="020B0604020202020204" pitchFamily="34" charset="0"/>
                </a:rPr>
                <a:t> sediments</a:t>
              </a:r>
              <a:endParaRPr lang="en-US" sz="2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2294" name="Text Placeholder 2">
              <a:extLst>
                <a:ext uri="{FF2B5EF4-FFF2-40B4-BE49-F238E27FC236}">
                  <a16:creationId xmlns:a16="http://schemas.microsoft.com/office/drawing/2014/main" id="{3C9231C3-F7A2-14A4-6DE6-7D1EE9B7AD36}"/>
                </a:ext>
              </a:extLst>
            </p:cNvPr>
            <p:cNvSpPr txBox="1">
              <a:spLocks/>
            </p:cNvSpPr>
            <p:nvPr/>
          </p:nvSpPr>
          <p:spPr>
            <a:xfrm>
              <a:off x="5060832" y="4405464"/>
              <a:ext cx="4515126" cy="17564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/>
                  <a:cs typeface="Arial" panose="020B0604020202020204" pitchFamily="34" charset="0"/>
                </a:rPr>
                <a:t>Wind &amp; water can only carry </a:t>
              </a:r>
              <a:r>
                <a:rPr lang="en-US" sz="2800" dirty="0">
                  <a:solidFill>
                    <a:srgbClr val="0051BA"/>
                  </a:solidFill>
                  <a:latin typeface="Arial" panose="020B0604020202020204" pitchFamily="34" charset="0"/>
                  <a:ea typeface="Calibri" panose="020F0502020204030204"/>
                  <a:cs typeface="Arial" panose="020B0604020202020204" pitchFamily="34" charset="0"/>
                </a:rPr>
                <a:t>light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/>
                  <a:cs typeface="Arial" panose="020B0604020202020204" pitchFamily="34" charset="0"/>
                </a:rPr>
                <a:t> sediments</a:t>
              </a:r>
              <a:endParaRPr lang="en-US" sz="28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4">
            <a:extLst>
              <a:ext uri="{FF2B5EF4-FFF2-40B4-BE49-F238E27FC236}">
                <a16:creationId xmlns:a16="http://schemas.microsoft.com/office/drawing/2014/main" id="{AE748F4F-38F4-B331-F210-C82AFC2BE94D}"/>
              </a:ext>
            </a:extLst>
          </p:cNvPr>
          <p:cNvSpPr/>
          <p:nvPr/>
        </p:nvSpPr>
        <p:spPr>
          <a:xfrm rot="-5400000">
            <a:off x="5526848" y="-4429841"/>
            <a:ext cx="1138304" cy="11080379"/>
          </a:xfrm>
          <a:prstGeom prst="roundRect">
            <a:avLst/>
          </a:prstGeom>
          <a:solidFill>
            <a:srgbClr val="0051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6600" b="1">
              <a:latin typeface="Arial Narrow"/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DE3627-9B4C-93F6-F8B2-5B9741D30B6A}"/>
              </a:ext>
            </a:extLst>
          </p:cNvPr>
          <p:cNvSpPr txBox="1"/>
          <p:nvPr/>
        </p:nvSpPr>
        <p:spPr>
          <a:xfrm>
            <a:off x="696096" y="669818"/>
            <a:ext cx="1079980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latin typeface="Arial Narrow"/>
                <a:cs typeface="Calibri"/>
              </a:rPr>
              <a:t>Grains &amp; Energy</a:t>
            </a:r>
            <a:endParaRPr lang="en-US" sz="4800" b="1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228451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different types of land&#10;&#10;Description automatically generated">
            <a:extLst>
              <a:ext uri="{FF2B5EF4-FFF2-40B4-BE49-F238E27FC236}">
                <a16:creationId xmlns:a16="http://schemas.microsoft.com/office/drawing/2014/main" id="{2412C53F-F835-9AFC-447E-9D76356F6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438" y="0"/>
            <a:ext cx="887505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485DB0-EE15-8407-282C-174C291826A6}"/>
              </a:ext>
            </a:extLst>
          </p:cNvPr>
          <p:cNvSpPr/>
          <p:nvPr/>
        </p:nvSpPr>
        <p:spPr>
          <a:xfrm>
            <a:off x="235248" y="450040"/>
            <a:ext cx="3007087" cy="6198281"/>
          </a:xfrm>
          <a:prstGeom prst="rect">
            <a:avLst/>
          </a:prstGeom>
          <a:solidFill>
            <a:schemeClr val="tx1"/>
          </a:solidFill>
          <a:ln w="57150">
            <a:solidFill>
              <a:srgbClr val="99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62F877-38D9-9F66-9645-6890E34A1FEC}"/>
              </a:ext>
            </a:extLst>
          </p:cNvPr>
          <p:cNvSpPr txBox="1"/>
          <p:nvPr/>
        </p:nvSpPr>
        <p:spPr>
          <a:xfrm>
            <a:off x="363103" y="608577"/>
            <a:ext cx="2778998" cy="59400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Environment </a:t>
            </a:r>
            <a:endParaRPr lang="en-US" sz="200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Word Bank</a:t>
            </a:r>
            <a:endParaRPr lang="en-US" sz="2000">
              <a:solidFill>
                <a:schemeClr val="bg1"/>
              </a:solidFill>
              <a:ea typeface="Calibri"/>
              <a:cs typeface="Calibri"/>
            </a:endParaRPr>
          </a:p>
          <a:p>
            <a:pPr algn="r"/>
            <a:r>
              <a:rPr lang="en-US" sz="2000" i="1" dirty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Desert</a:t>
            </a:r>
          </a:p>
          <a:p>
            <a:pPr algn="r"/>
            <a:r>
              <a:rPr lang="en-US" sz="2000" i="1" dirty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River</a:t>
            </a:r>
          </a:p>
          <a:p>
            <a:pPr algn="r"/>
            <a:r>
              <a:rPr lang="en-US" sz="2000" i="1" dirty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Marsh</a:t>
            </a:r>
          </a:p>
          <a:p>
            <a:pPr algn="r"/>
            <a:r>
              <a:rPr lang="en-US" sz="2000" i="1" dirty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Reef</a:t>
            </a:r>
          </a:p>
          <a:p>
            <a:pPr algn="r"/>
            <a:r>
              <a:rPr lang="en-US" sz="2000" i="1" dirty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Lake</a:t>
            </a:r>
          </a:p>
          <a:p>
            <a:pPr algn="r"/>
            <a:r>
              <a:rPr lang="en-US" sz="2000" i="1" dirty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Lagoon</a:t>
            </a:r>
          </a:p>
          <a:p>
            <a:pPr algn="r"/>
            <a:r>
              <a:rPr lang="en-US" sz="2000" i="1" dirty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Mountain River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ial"/>
              <a:ea typeface="Calibri"/>
              <a:cs typeface="Calibri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Sedimentary Rock </a:t>
            </a:r>
          </a:p>
          <a:p>
            <a:r>
              <a:rPr lang="en-US" sz="2000" b="1" dirty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Word Bank</a:t>
            </a:r>
            <a:endParaRPr lang="en-US" sz="2000">
              <a:solidFill>
                <a:schemeClr val="bg1"/>
              </a:solidFill>
              <a:ea typeface="Calibri"/>
              <a:cs typeface="Calibri"/>
            </a:endParaRPr>
          </a:p>
          <a:p>
            <a:pPr algn="r"/>
            <a:r>
              <a:rPr lang="en-US" sz="2000" i="1" dirty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Shale</a:t>
            </a:r>
          </a:p>
          <a:p>
            <a:pPr algn="r"/>
            <a:r>
              <a:rPr lang="en-US" sz="2000" i="1" dirty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Breccia</a:t>
            </a:r>
          </a:p>
          <a:p>
            <a:pPr algn="r"/>
            <a:r>
              <a:rPr lang="en-US" sz="2000" i="1" dirty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Sandstone</a:t>
            </a:r>
          </a:p>
          <a:p>
            <a:pPr algn="r"/>
            <a:r>
              <a:rPr lang="en-US" sz="2000" i="1" dirty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Siltstone</a:t>
            </a:r>
          </a:p>
          <a:p>
            <a:pPr algn="r"/>
            <a:r>
              <a:rPr lang="en-US" sz="2000" i="1" dirty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Limestone</a:t>
            </a:r>
          </a:p>
          <a:p>
            <a:pPr algn="r"/>
            <a:r>
              <a:rPr lang="en-US" sz="2000" i="1" dirty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Coal</a:t>
            </a:r>
          </a:p>
          <a:p>
            <a:pPr algn="r"/>
            <a:r>
              <a:rPr lang="en-US" sz="2000" i="1" dirty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Conglomerate</a:t>
            </a:r>
          </a:p>
        </p:txBody>
      </p:sp>
    </p:spTree>
    <p:extLst>
      <p:ext uri="{BB962C8B-B14F-4D97-AF65-F5344CB8AC3E}">
        <p14:creationId xmlns:p14="http://schemas.microsoft.com/office/powerpoint/2010/main" val="3904140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rock formation&#10;&#10;Description automatically generated">
            <a:extLst>
              <a:ext uri="{FF2B5EF4-FFF2-40B4-BE49-F238E27FC236}">
                <a16:creationId xmlns:a16="http://schemas.microsoft.com/office/drawing/2014/main" id="{785E9430-E0B1-E776-EAC8-37CD804CA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523" y="0"/>
            <a:ext cx="8875059" cy="6858000"/>
          </a:xfrm>
          <a:prstGeom prst="rect">
            <a:avLst/>
          </a:prstGeom>
        </p:spPr>
      </p:pic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5AC23AF7-4D90-3E16-1C15-FFB7F75D4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886" y="6263656"/>
            <a:ext cx="1380806" cy="44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29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A67CA9-DC3A-3F17-0FC1-AD8146F65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647313"/>
              </p:ext>
            </p:extLst>
          </p:nvPr>
        </p:nvGraphicFramePr>
        <p:xfrm>
          <a:off x="723900" y="2073454"/>
          <a:ext cx="10744202" cy="3291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40759">
                  <a:extLst>
                    <a:ext uri="{9D8B030D-6E8A-4147-A177-3AD203B41FA5}">
                      <a16:colId xmlns:a16="http://schemas.microsoft.com/office/drawing/2014/main" val="4186746362"/>
                    </a:ext>
                  </a:extLst>
                </a:gridCol>
                <a:gridCol w="1792941">
                  <a:extLst>
                    <a:ext uri="{9D8B030D-6E8A-4147-A177-3AD203B41FA5}">
                      <a16:colId xmlns:a16="http://schemas.microsoft.com/office/drawing/2014/main" val="141077534"/>
                    </a:ext>
                  </a:extLst>
                </a:gridCol>
                <a:gridCol w="1721224">
                  <a:extLst>
                    <a:ext uri="{9D8B030D-6E8A-4147-A177-3AD203B41FA5}">
                      <a16:colId xmlns:a16="http://schemas.microsoft.com/office/drawing/2014/main" val="2070403309"/>
                    </a:ext>
                  </a:extLst>
                </a:gridCol>
                <a:gridCol w="1613647">
                  <a:extLst>
                    <a:ext uri="{9D8B030D-6E8A-4147-A177-3AD203B41FA5}">
                      <a16:colId xmlns:a16="http://schemas.microsoft.com/office/drawing/2014/main" val="2190953849"/>
                    </a:ext>
                  </a:extLst>
                </a:gridCol>
                <a:gridCol w="1405859">
                  <a:extLst>
                    <a:ext uri="{9D8B030D-6E8A-4147-A177-3AD203B41FA5}">
                      <a16:colId xmlns:a16="http://schemas.microsoft.com/office/drawing/2014/main" val="1359089714"/>
                    </a:ext>
                  </a:extLst>
                </a:gridCol>
                <a:gridCol w="1534886">
                  <a:extLst>
                    <a:ext uri="{9D8B030D-6E8A-4147-A177-3AD203B41FA5}">
                      <a16:colId xmlns:a16="http://schemas.microsoft.com/office/drawing/2014/main" val="716283797"/>
                    </a:ext>
                  </a:extLst>
                </a:gridCol>
                <a:gridCol w="1534886">
                  <a:extLst>
                    <a:ext uri="{9D8B030D-6E8A-4147-A177-3AD203B41FA5}">
                      <a16:colId xmlns:a16="http://schemas.microsoft.com/office/drawing/2014/main" val="3833332943"/>
                    </a:ext>
                  </a:extLst>
                </a:gridCol>
              </a:tblGrid>
              <a:tr h="63045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 #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Grain Size </a:t>
                      </a:r>
                    </a:p>
                    <a:p>
                      <a:pPr algn="ctr"/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(clay vs silt vs sand vs gravel)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Grain Shape </a:t>
                      </a: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(angular or rounded)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Grain Sorting </a:t>
                      </a: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(good or poor)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Formation Environment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Level </a:t>
                      </a: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(Low, Mid, High)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Rock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96132"/>
                  </a:ext>
                </a:extLst>
              </a:tr>
              <a:tr h="3652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Rounded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Beach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Sandstone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795603"/>
                  </a:ext>
                </a:extLst>
              </a:tr>
              <a:tr h="3652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473386"/>
                  </a:ext>
                </a:extLst>
              </a:tr>
              <a:tr h="3652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522624"/>
                  </a:ext>
                </a:extLst>
              </a:tr>
              <a:tr h="3652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3502546"/>
                  </a:ext>
                </a:extLst>
              </a:tr>
              <a:tr h="3652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0711227"/>
                  </a:ext>
                </a:extLst>
              </a:tr>
              <a:tr h="3652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289770"/>
                  </a:ext>
                </a:extLst>
              </a:tr>
              <a:tr h="3652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618325"/>
                  </a:ext>
                </a:extLst>
              </a:tr>
            </a:tbl>
          </a:graphicData>
        </a:graphic>
      </p:graphicFrame>
      <p:sp>
        <p:nvSpPr>
          <p:cNvPr id="5" name="Rectangle 14">
            <a:extLst>
              <a:ext uri="{FF2B5EF4-FFF2-40B4-BE49-F238E27FC236}">
                <a16:creationId xmlns:a16="http://schemas.microsoft.com/office/drawing/2014/main" id="{007B3064-5063-4DD9-472B-23C5C01A28E0}"/>
              </a:ext>
            </a:extLst>
          </p:cNvPr>
          <p:cNvSpPr/>
          <p:nvPr/>
        </p:nvSpPr>
        <p:spPr>
          <a:xfrm rot="-5400000">
            <a:off x="5526848" y="-4429841"/>
            <a:ext cx="1138304" cy="11080379"/>
          </a:xfrm>
          <a:prstGeom prst="roundRect">
            <a:avLst/>
          </a:prstGeom>
          <a:solidFill>
            <a:srgbClr val="0051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6600" b="1">
              <a:latin typeface="Arial Narrow"/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F67D65-62FC-D48A-1191-50A34F7CE9DA}"/>
              </a:ext>
            </a:extLst>
          </p:cNvPr>
          <p:cNvSpPr txBox="1"/>
          <p:nvPr/>
        </p:nvSpPr>
        <p:spPr>
          <a:xfrm>
            <a:off x="1122665" y="669818"/>
            <a:ext cx="994667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latin typeface="Arial Narrow"/>
                <a:cs typeface="Calibri"/>
              </a:rPr>
              <a:t>Sedimentary Rock Identification Activity</a:t>
            </a:r>
            <a:endParaRPr lang="en-US" sz="4800" b="1" dirty="0">
              <a:latin typeface="Arial Narrow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76EEC0-EA59-7ABA-123F-E8FA41B51507}"/>
              </a:ext>
            </a:extLst>
          </p:cNvPr>
          <p:cNvSpPr txBox="1"/>
          <p:nvPr/>
        </p:nvSpPr>
        <p:spPr>
          <a:xfrm>
            <a:off x="726582" y="5574581"/>
            <a:ext cx="1073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provide word bank and/or partially filled in table to decrease difficulty for lower grade levels</a:t>
            </a:r>
          </a:p>
        </p:txBody>
      </p:sp>
    </p:spTree>
    <p:extLst>
      <p:ext uri="{BB962C8B-B14F-4D97-AF65-F5344CB8AC3E}">
        <p14:creationId xmlns:p14="http://schemas.microsoft.com/office/powerpoint/2010/main" val="4143215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033BA50-5051-567D-71B2-79DE3132CAE9}"/>
              </a:ext>
            </a:extLst>
          </p:cNvPr>
          <p:cNvSpPr/>
          <p:nvPr/>
        </p:nvSpPr>
        <p:spPr>
          <a:xfrm rot="-5400000">
            <a:off x="-92333" y="1273233"/>
            <a:ext cx="5757335" cy="4362321"/>
          </a:xfrm>
          <a:prstGeom prst="round2SameRect">
            <a:avLst/>
          </a:prstGeom>
          <a:solidFill>
            <a:srgbClr val="0051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6600" b="1">
              <a:latin typeface="Arial Narrow"/>
              <a:ea typeface="Calibri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C3E48C-E575-ACE4-D910-942BCF42068B}"/>
              </a:ext>
            </a:extLst>
          </p:cNvPr>
          <p:cNvSpPr txBox="1"/>
          <p:nvPr/>
        </p:nvSpPr>
        <p:spPr>
          <a:xfrm>
            <a:off x="605174" y="3038894"/>
            <a:ext cx="436232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latin typeface="Arial Narrow"/>
                <a:ea typeface="Calibri"/>
                <a:cs typeface="Calibri"/>
              </a:rPr>
              <a:t>Key Vocabulary</a:t>
            </a:r>
            <a:endParaRPr lang="en-US" sz="4800" b="1" dirty="0">
              <a:latin typeface="Arial Narrow"/>
            </a:endParaRP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08531AE-E9ED-E7E5-A319-B710BD88B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886" y="6263656"/>
            <a:ext cx="1380806" cy="44203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1D8F66C-F9DE-79DC-C621-E32ED2CD93A2}"/>
              </a:ext>
            </a:extLst>
          </p:cNvPr>
          <p:cNvSpPr txBox="1">
            <a:spLocks/>
          </p:cNvSpPr>
          <p:nvPr/>
        </p:nvSpPr>
        <p:spPr>
          <a:xfrm>
            <a:off x="5146087" y="253995"/>
            <a:ext cx="6249984" cy="6263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51BA"/>
                </a:solidFill>
                <a:latin typeface="Arial"/>
                <a:ea typeface="Calibri"/>
                <a:cs typeface="Arial"/>
              </a:rPr>
              <a:t>Clast</a:t>
            </a:r>
            <a:endParaRPr lang="en-US" sz="3500" dirty="0">
              <a:ea typeface="Calibri"/>
              <a:cs typeface="Calibri"/>
            </a:endParaRPr>
          </a:p>
          <a:p>
            <a:pPr marL="800100" lvl="1" indent="-342900">
              <a:lnSpc>
                <a:spcPct val="110000"/>
              </a:lnSpc>
              <a:buFont typeface="System Font Regular"/>
              <a:buChar char="→"/>
            </a:pPr>
            <a:r>
              <a:rPr lang="en-US" sz="250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ea typeface="Calibri" panose="020F0502020204030204"/>
                <a:cs typeface="Arial"/>
              </a:rPr>
              <a:t> </a:t>
            </a:r>
            <a:r>
              <a:rPr lang="en-US" sz="25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ea typeface="Calibri" panose="020F0502020204030204"/>
                <a:cs typeface="Arial"/>
              </a:rPr>
              <a:t>a constituent fragment of a clastic rock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51BA"/>
                </a:solidFill>
                <a:latin typeface="Arial"/>
                <a:ea typeface="Calibri"/>
                <a:cs typeface="Arial"/>
              </a:rPr>
              <a:t>Crystal</a:t>
            </a:r>
            <a:endParaRPr lang="en-US" sz="3500" dirty="0">
              <a:ea typeface="Calibri"/>
              <a:cs typeface="Calibri"/>
            </a:endParaRPr>
          </a:p>
          <a:p>
            <a:pPr marL="800100" lvl="1" indent="-342900">
              <a:lnSpc>
                <a:spcPct val="110000"/>
              </a:lnSpc>
              <a:buFont typeface="System Font Regular"/>
              <a:buChar char="→"/>
            </a:pPr>
            <a:r>
              <a:rPr lang="en-US" sz="250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ea typeface="Calibri" panose="020F0502020204030204"/>
                <a:cs typeface="Arial"/>
              </a:rPr>
              <a:t> </a:t>
            </a:r>
            <a:r>
              <a:rPr lang="en-US" sz="25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ea typeface="Calibri" panose="020F0502020204030204"/>
                <a:cs typeface="Arial"/>
              </a:rPr>
              <a:t>a naturally occurring solid made up of atoms arranged in a regular repeating pattern</a:t>
            </a:r>
            <a:endParaRPr lang="en-US" sz="3500" dirty="0">
              <a:solidFill>
                <a:srgbClr val="0051BA"/>
              </a:solidFill>
              <a:latin typeface="Arial"/>
              <a:ea typeface="Calibri" panose="020F0502020204030204"/>
              <a:cs typeface="Arial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51BA"/>
                </a:solidFill>
                <a:latin typeface="Arial"/>
                <a:ea typeface="Calibri" panose="020F0502020204030204"/>
                <a:cs typeface="Arial"/>
              </a:rPr>
              <a:t>Grain</a:t>
            </a:r>
          </a:p>
          <a:p>
            <a:pPr marL="800100" lvl="1" indent="-342900">
              <a:lnSpc>
                <a:spcPct val="110000"/>
              </a:lnSpc>
              <a:buFont typeface="System Font Regular"/>
              <a:buChar char="→"/>
            </a:pPr>
            <a:r>
              <a:rPr lang="en-US" sz="25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  <a:ea typeface="Calibri" panose="020F0502020204030204"/>
                <a:cs typeface="Arial"/>
              </a:rPr>
              <a:t> a mineral or rock particle, less than a few millimeters in diameter, and generally lacking well-developed crystal faces</a:t>
            </a:r>
          </a:p>
        </p:txBody>
      </p:sp>
    </p:spTree>
    <p:extLst>
      <p:ext uri="{BB962C8B-B14F-4D97-AF65-F5344CB8AC3E}">
        <p14:creationId xmlns:p14="http://schemas.microsoft.com/office/powerpoint/2010/main" val="2136842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033BA50-5051-567D-71B2-79DE3132CAE9}"/>
              </a:ext>
            </a:extLst>
          </p:cNvPr>
          <p:cNvSpPr/>
          <p:nvPr/>
        </p:nvSpPr>
        <p:spPr>
          <a:xfrm rot="-5400000">
            <a:off x="5526848" y="-4429841"/>
            <a:ext cx="1138304" cy="11080379"/>
          </a:xfrm>
          <a:prstGeom prst="roundRect">
            <a:avLst/>
          </a:prstGeom>
          <a:solidFill>
            <a:srgbClr val="0051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6600" b="1">
              <a:latin typeface="Arial Narrow"/>
              <a:ea typeface="Calibri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C3E48C-E575-ACE4-D910-942BCF42068B}"/>
              </a:ext>
            </a:extLst>
          </p:cNvPr>
          <p:cNvSpPr txBox="1"/>
          <p:nvPr/>
        </p:nvSpPr>
        <p:spPr>
          <a:xfrm>
            <a:off x="2242537" y="669818"/>
            <a:ext cx="770692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latin typeface="Arial Narrow"/>
                <a:cs typeface="Calibri"/>
              </a:rPr>
              <a:t>What are sediments?</a:t>
            </a:r>
            <a:endParaRPr lang="en-US" sz="4800" b="1" dirty="0">
              <a:latin typeface="Arial Narrow"/>
            </a:endParaRP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08531AE-E9ED-E7E5-A319-B710BD88B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2886" y="6263656"/>
            <a:ext cx="1380806" cy="44203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07BE760-95E1-F8E1-258E-6EC818D3B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692247"/>
            <a:ext cx="12192000" cy="93404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Loose </a:t>
            </a:r>
            <a:r>
              <a:rPr lang="en-US" sz="2800" dirty="0">
                <a:solidFill>
                  <a:srgbClr val="0051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grains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residue of </a:t>
            </a:r>
            <a:r>
              <a:rPr lang="en-US" sz="2800" dirty="0">
                <a:solidFill>
                  <a:srgbClr val="0051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 materials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such as:</a:t>
            </a:r>
            <a:endParaRPr lang="en-US" sz="2800" dirty="0">
              <a:solidFill>
                <a:srgbClr val="0051BA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4B628-68D6-C83F-94B0-7CD4B81B15F3}"/>
              </a:ext>
            </a:extLst>
          </p:cNvPr>
          <p:cNvSpPr txBox="1">
            <a:spLocks/>
          </p:cNvSpPr>
          <p:nvPr/>
        </p:nvSpPr>
        <p:spPr>
          <a:xfrm>
            <a:off x="1635150" y="2583456"/>
            <a:ext cx="3421595" cy="3949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 fragments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Mineral grains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Parts of plants or animals</a:t>
            </a:r>
            <a:endParaRPr lang="en-US" sz="2800" dirty="0">
              <a:solidFill>
                <a:srgbClr val="0051BA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527E7B-55CB-9733-CF47-6D0364F1E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2" b="65535"/>
          <a:stretch/>
        </p:blipFill>
        <p:spPr bwMode="auto">
          <a:xfrm>
            <a:off x="5340197" y="2693126"/>
            <a:ext cx="4884691" cy="126192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ck, sharp, flower, food, pepper, produce, kitchen, soil, salt, close, season, material, spices, mineral, grains, cooking ingredients, grains of salt">
            <a:extLst>
              <a:ext uri="{FF2B5EF4-FFF2-40B4-BE49-F238E27FC236}">
                <a16:creationId xmlns:a16="http://schemas.microsoft.com/office/drawing/2014/main" id="{7CBAB653-2C87-7848-A7F5-8B343225D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2" t="43292" b="6342"/>
          <a:stretch/>
        </p:blipFill>
        <p:spPr bwMode="auto">
          <a:xfrm>
            <a:off x="5340196" y="4162669"/>
            <a:ext cx="4884692" cy="2154135"/>
          </a:xfrm>
          <a:prstGeom prst="roundRect">
            <a:avLst>
              <a:gd name="adj" fmla="val 848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F852B7B-162C-A963-01BA-E1EF423E134E}"/>
              </a:ext>
            </a:extLst>
          </p:cNvPr>
          <p:cNvSpPr txBox="1">
            <a:spLocks/>
          </p:cNvSpPr>
          <p:nvPr/>
        </p:nvSpPr>
        <p:spPr>
          <a:xfrm>
            <a:off x="5340196" y="6231032"/>
            <a:ext cx="4884692" cy="529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55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Halite (rock salt) grains, peppercorns, and spices</a:t>
            </a:r>
            <a:endParaRPr lang="en-US" sz="1550" i="1" dirty="0">
              <a:solidFill>
                <a:srgbClr val="0051BA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935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4">
            <a:extLst>
              <a:ext uri="{FF2B5EF4-FFF2-40B4-BE49-F238E27FC236}">
                <a16:creationId xmlns:a16="http://schemas.microsoft.com/office/drawing/2014/main" id="{7DD3DC9F-BB2B-6A1F-97A3-E6C81BA5CB8A}"/>
              </a:ext>
            </a:extLst>
          </p:cNvPr>
          <p:cNvSpPr/>
          <p:nvPr/>
        </p:nvSpPr>
        <p:spPr>
          <a:xfrm rot="-5400000">
            <a:off x="5526848" y="-4429841"/>
            <a:ext cx="1138304" cy="11080379"/>
          </a:xfrm>
          <a:prstGeom prst="roundRect">
            <a:avLst/>
          </a:prstGeom>
          <a:solidFill>
            <a:srgbClr val="0051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6600" b="1">
              <a:latin typeface="Arial Narrow"/>
              <a:ea typeface="Calibri"/>
              <a:cs typeface="Calibri"/>
            </a:endParaRP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08531AE-E9ED-E7E5-A319-B710BD88B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886" y="6263656"/>
            <a:ext cx="1380806" cy="44203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6AB6670-E5FD-9A6A-12AD-47232CEC0AB5}"/>
              </a:ext>
            </a:extLst>
          </p:cNvPr>
          <p:cNvSpPr txBox="1"/>
          <p:nvPr/>
        </p:nvSpPr>
        <p:spPr>
          <a:xfrm>
            <a:off x="2362692" y="669818"/>
            <a:ext cx="746661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latin typeface="Arial Narrow"/>
                <a:cs typeface="Calibri"/>
              </a:rPr>
              <a:t>Types of Sediments</a:t>
            </a:r>
            <a:endParaRPr lang="en-US" sz="4800" b="1" dirty="0">
              <a:latin typeface="Arial Narrow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FA2CA45-15B6-65BC-F3D3-C147122DFC3F}"/>
              </a:ext>
            </a:extLst>
          </p:cNvPr>
          <p:cNvSpPr txBox="1">
            <a:spLocks/>
          </p:cNvSpPr>
          <p:nvPr/>
        </p:nvSpPr>
        <p:spPr>
          <a:xfrm>
            <a:off x="698713" y="1752827"/>
            <a:ext cx="7325072" cy="4658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51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Clastic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rock fragments and mineral grains</a:t>
            </a:r>
          </a:p>
          <a:p>
            <a:pPr>
              <a:lnSpc>
                <a:spcPct val="110000"/>
              </a:lnSpc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51B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Chemical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:</a:t>
            </a:r>
            <a:r>
              <a:rPr lang="en-US" sz="2800" dirty="0">
                <a:solidFill>
                  <a:srgbClr val="0051B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mineral crystals that precipitate out of aqueous solutions</a:t>
            </a:r>
          </a:p>
          <a:p>
            <a:pPr>
              <a:lnSpc>
                <a:spcPct val="110000"/>
              </a:lnSpc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51B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Biochemical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: plants and animals that have been broken up (i.e. twigs, leaves, shells, and fragmented shells)</a:t>
            </a:r>
          </a:p>
        </p:txBody>
      </p:sp>
      <p:pic>
        <p:nvPicPr>
          <p:cNvPr id="2050" name="Picture 2" descr="Arkose | Arkose Sedimentary rocks form by the solidification… | Flickr">
            <a:extLst>
              <a:ext uri="{FF2B5EF4-FFF2-40B4-BE49-F238E27FC236}">
                <a16:creationId xmlns:a16="http://schemas.microsoft.com/office/drawing/2014/main" id="{3B8F53B6-A77F-EA07-2623-95321D0B0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8" t="37120" r="12956" b="17446"/>
          <a:stretch/>
        </p:blipFill>
        <p:spPr bwMode="auto">
          <a:xfrm>
            <a:off x="8507552" y="2008553"/>
            <a:ext cx="2368627" cy="121807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ock salt (halitite) (Lower Member, Salado Formation, Uppe… | Flickr">
            <a:extLst>
              <a:ext uri="{FF2B5EF4-FFF2-40B4-BE49-F238E27FC236}">
                <a16:creationId xmlns:a16="http://schemas.microsoft.com/office/drawing/2014/main" id="{BBA68ABE-04EA-C4DF-EF0D-0E3166FAF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t="35712" r="14086" b="19983"/>
          <a:stretch/>
        </p:blipFill>
        <p:spPr bwMode="auto">
          <a:xfrm>
            <a:off x="8507553" y="3437725"/>
            <a:ext cx="2368627" cy="121807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hemical Sedimentary Rocks">
            <a:extLst>
              <a:ext uri="{FF2B5EF4-FFF2-40B4-BE49-F238E27FC236}">
                <a16:creationId xmlns:a16="http://schemas.microsoft.com/office/drawing/2014/main" id="{2C6E2C13-6760-58BB-84AB-CB2E1B914B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57"/>
          <a:stretch/>
        </p:blipFill>
        <p:spPr bwMode="auto">
          <a:xfrm>
            <a:off x="8507884" y="4866898"/>
            <a:ext cx="2368296" cy="121807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28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4">
            <a:extLst>
              <a:ext uri="{FF2B5EF4-FFF2-40B4-BE49-F238E27FC236}">
                <a16:creationId xmlns:a16="http://schemas.microsoft.com/office/drawing/2014/main" id="{7DD3DC9F-BB2B-6A1F-97A3-E6C81BA5CB8A}"/>
              </a:ext>
            </a:extLst>
          </p:cNvPr>
          <p:cNvSpPr/>
          <p:nvPr/>
        </p:nvSpPr>
        <p:spPr>
          <a:xfrm rot="-5400000">
            <a:off x="5526848" y="-4429841"/>
            <a:ext cx="1138304" cy="11080379"/>
          </a:xfrm>
          <a:prstGeom prst="roundRect">
            <a:avLst/>
          </a:prstGeom>
          <a:solidFill>
            <a:srgbClr val="0051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6600" b="1">
              <a:latin typeface="Arial Narrow"/>
              <a:ea typeface="Calibri"/>
              <a:cs typeface="Calibri"/>
            </a:endParaRP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08531AE-E9ED-E7E5-A319-B710BD88B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886" y="6263656"/>
            <a:ext cx="1380806" cy="44203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6AB6670-E5FD-9A6A-12AD-47232CEC0AB5}"/>
              </a:ext>
            </a:extLst>
          </p:cNvPr>
          <p:cNvSpPr txBox="1"/>
          <p:nvPr/>
        </p:nvSpPr>
        <p:spPr>
          <a:xfrm>
            <a:off x="696096" y="669818"/>
            <a:ext cx="1079980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latin typeface="Arial Narrow"/>
                <a:cs typeface="Calibri"/>
              </a:rPr>
              <a:t>Two Types of Chemical Precipitates</a:t>
            </a:r>
            <a:endParaRPr lang="en-US" sz="4800" b="1" dirty="0">
              <a:latin typeface="Arial Narrow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FA2CA45-15B6-65BC-F3D3-C147122DFC3F}"/>
              </a:ext>
            </a:extLst>
          </p:cNvPr>
          <p:cNvSpPr txBox="1">
            <a:spLocks/>
          </p:cNvSpPr>
          <p:nvPr/>
        </p:nvSpPr>
        <p:spPr>
          <a:xfrm>
            <a:off x="2562667" y="4975193"/>
            <a:ext cx="2179952" cy="1407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2800" dirty="0">
                <a:solidFill>
                  <a:srgbClr val="0051B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Crystalline</a:t>
            </a:r>
          </a:p>
          <a:p>
            <a:pPr algn="ctr">
              <a:lnSpc>
                <a:spcPct val="110000"/>
              </a:lnSpc>
            </a:pP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Crystals visible to the naked eye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8E655A1-C619-D451-94EB-E7B8B46CCA6D}"/>
              </a:ext>
            </a:extLst>
          </p:cNvPr>
          <p:cNvSpPr txBox="1">
            <a:spLocks/>
          </p:cNvSpPr>
          <p:nvPr/>
        </p:nvSpPr>
        <p:spPr>
          <a:xfrm>
            <a:off x="6780123" y="4970961"/>
            <a:ext cx="3193061" cy="1407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2800" dirty="0">
                <a:solidFill>
                  <a:srgbClr val="0051B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Microcrystalline</a:t>
            </a:r>
          </a:p>
          <a:p>
            <a:pPr algn="ctr">
              <a:lnSpc>
                <a:spcPct val="110000"/>
              </a:lnSpc>
            </a:pP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Crystals too small to be seen with the naked eye</a:t>
            </a:r>
          </a:p>
        </p:txBody>
      </p:sp>
      <p:pic>
        <p:nvPicPr>
          <p:cNvPr id="7170" name="Picture 2" descr="Chert nodule 4 | Chert is a microcrystalline to cryptocrysta… | Flickr">
            <a:extLst>
              <a:ext uri="{FF2B5EF4-FFF2-40B4-BE49-F238E27FC236}">
                <a16:creationId xmlns:a16="http://schemas.microsoft.com/office/drawing/2014/main" id="{F1A9D022-7A46-56DA-9EAB-F3AD952463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6446"/>
          <a:stretch/>
        </p:blipFill>
        <p:spPr bwMode="auto">
          <a:xfrm>
            <a:off x="6942826" y="2369439"/>
            <a:ext cx="2867654" cy="247028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abbro | Igneous rocks form by the cooling &amp; crystallization… | Flickr">
            <a:extLst>
              <a:ext uri="{FF2B5EF4-FFF2-40B4-BE49-F238E27FC236}">
                <a16:creationId xmlns:a16="http://schemas.microsoft.com/office/drawing/2014/main" id="{FD9E5D45-1AC1-1E44-D5EB-559C6296D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16" y="2323071"/>
            <a:ext cx="2867653" cy="252306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434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4">
            <a:extLst>
              <a:ext uri="{FF2B5EF4-FFF2-40B4-BE49-F238E27FC236}">
                <a16:creationId xmlns:a16="http://schemas.microsoft.com/office/drawing/2014/main" id="{7DD3DC9F-BB2B-6A1F-97A3-E6C81BA5CB8A}"/>
              </a:ext>
            </a:extLst>
          </p:cNvPr>
          <p:cNvSpPr/>
          <p:nvPr/>
        </p:nvSpPr>
        <p:spPr>
          <a:xfrm rot="-5400000">
            <a:off x="5526848" y="-4429841"/>
            <a:ext cx="1138304" cy="11080379"/>
          </a:xfrm>
          <a:prstGeom prst="roundRect">
            <a:avLst/>
          </a:prstGeom>
          <a:solidFill>
            <a:srgbClr val="0051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6600" b="1">
              <a:latin typeface="Arial Narrow"/>
              <a:ea typeface="Calibri"/>
              <a:cs typeface="Calibri"/>
            </a:endParaRP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08531AE-E9ED-E7E5-A319-B710BD88B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886" y="6263656"/>
            <a:ext cx="1380806" cy="44203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6AB6670-E5FD-9A6A-12AD-47232CEC0AB5}"/>
              </a:ext>
            </a:extLst>
          </p:cNvPr>
          <p:cNvSpPr txBox="1"/>
          <p:nvPr/>
        </p:nvSpPr>
        <p:spPr>
          <a:xfrm>
            <a:off x="696096" y="669818"/>
            <a:ext cx="1079980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latin typeface="Arial Narrow"/>
                <a:cs typeface="Calibri"/>
              </a:rPr>
              <a:t>Sediments are produced by weathering!</a:t>
            </a:r>
            <a:endParaRPr lang="en-US" sz="4800" b="1" dirty="0">
              <a:latin typeface="Arial Narrow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FA2CA45-15B6-65BC-F3D3-C147122DFC3F}"/>
              </a:ext>
            </a:extLst>
          </p:cNvPr>
          <p:cNvSpPr txBox="1">
            <a:spLocks/>
          </p:cNvSpPr>
          <p:nvPr/>
        </p:nvSpPr>
        <p:spPr>
          <a:xfrm>
            <a:off x="1311006" y="1679501"/>
            <a:ext cx="9838063" cy="5026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51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Physical/mechanical weathering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51B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Chemical weathering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51B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Biochemical weathering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289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0FC8C2C-47A3-6C0C-3C3D-A7AFD08AB14C}"/>
              </a:ext>
            </a:extLst>
          </p:cNvPr>
          <p:cNvSpPr/>
          <p:nvPr/>
        </p:nvSpPr>
        <p:spPr>
          <a:xfrm>
            <a:off x="6756402" y="2218268"/>
            <a:ext cx="4859864" cy="3674533"/>
          </a:xfrm>
          <a:prstGeom prst="roundRect">
            <a:avLst>
              <a:gd name="adj" fmla="val 11137"/>
            </a:avLst>
          </a:prstGeom>
          <a:solidFill>
            <a:srgbClr val="C6CD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7DD3DC9F-BB2B-6A1F-97A3-E6C81BA5CB8A}"/>
              </a:ext>
            </a:extLst>
          </p:cNvPr>
          <p:cNvSpPr/>
          <p:nvPr/>
        </p:nvSpPr>
        <p:spPr>
          <a:xfrm rot="-5400000">
            <a:off x="5526848" y="-4429841"/>
            <a:ext cx="1138304" cy="11080379"/>
          </a:xfrm>
          <a:prstGeom prst="roundRect">
            <a:avLst/>
          </a:prstGeom>
          <a:solidFill>
            <a:srgbClr val="0051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6600" b="1">
              <a:latin typeface="Arial Narrow"/>
              <a:ea typeface="Calibri"/>
              <a:cs typeface="Calibri"/>
            </a:endParaRP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08531AE-E9ED-E7E5-A319-B710BD88B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886" y="6263656"/>
            <a:ext cx="1380806" cy="44203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6AB6670-E5FD-9A6A-12AD-47232CEC0AB5}"/>
              </a:ext>
            </a:extLst>
          </p:cNvPr>
          <p:cNvSpPr txBox="1"/>
          <p:nvPr/>
        </p:nvSpPr>
        <p:spPr>
          <a:xfrm>
            <a:off x="696096" y="669818"/>
            <a:ext cx="1079980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latin typeface="Arial Narrow"/>
                <a:cs typeface="Calibri"/>
              </a:rPr>
              <a:t>Sediments are produced by weathering!</a:t>
            </a:r>
            <a:endParaRPr lang="en-US" sz="4800" b="1" dirty="0">
              <a:latin typeface="Arial Narrow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1289EC-39FA-715B-7480-85C2879FDF2D}"/>
              </a:ext>
            </a:extLst>
          </p:cNvPr>
          <p:cNvCxnSpPr/>
          <p:nvPr/>
        </p:nvCxnSpPr>
        <p:spPr>
          <a:xfrm>
            <a:off x="8335492" y="4013200"/>
            <a:ext cx="274320" cy="0"/>
          </a:xfrm>
          <a:prstGeom prst="straightConnector1">
            <a:avLst/>
          </a:prstGeom>
          <a:ln w="76200" cap="rnd">
            <a:solidFill>
              <a:schemeClr val="bg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FA2CA45-15B6-65BC-F3D3-C147122DFC3F}"/>
              </a:ext>
            </a:extLst>
          </p:cNvPr>
          <p:cNvSpPr txBox="1">
            <a:spLocks/>
          </p:cNvSpPr>
          <p:nvPr/>
        </p:nvSpPr>
        <p:spPr>
          <a:xfrm>
            <a:off x="698714" y="1642261"/>
            <a:ext cx="5965826" cy="4658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0051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Physical/mechanical weathering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breakdown of rocks and minerals by fracturing, crushing, abrasion, or other physical processes that produce </a:t>
            </a:r>
            <a:r>
              <a:rPr lang="en-US" sz="2800" dirty="0">
                <a:solidFill>
                  <a:srgbClr val="0051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clasts</a:t>
            </a:r>
          </a:p>
          <a:p>
            <a:pPr>
              <a:lnSpc>
                <a:spcPct val="110000"/>
              </a:lnSpc>
            </a:pPr>
            <a:r>
              <a:rPr lang="en-US" sz="4800" dirty="0">
                <a:solidFill>
                  <a:srgbClr val="0051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US" sz="2800" dirty="0">
                <a:solidFill>
                  <a:srgbClr val="0051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frost wedging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CC7F9D21-A0B9-F4AF-2F84-0ED0A34D146D}"/>
              </a:ext>
            </a:extLst>
          </p:cNvPr>
          <p:cNvSpPr/>
          <p:nvPr/>
        </p:nvSpPr>
        <p:spPr>
          <a:xfrm>
            <a:off x="7292353" y="3112237"/>
            <a:ext cx="903383" cy="1751682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04B6A44A-1A79-4D24-DA6C-AC7C5C98AB08}"/>
              </a:ext>
            </a:extLst>
          </p:cNvPr>
          <p:cNvSpPr/>
          <p:nvPr/>
        </p:nvSpPr>
        <p:spPr>
          <a:xfrm>
            <a:off x="8708026" y="3112237"/>
            <a:ext cx="903383" cy="1751682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28A761CB-8D62-7502-7606-B8A26088BEE2}"/>
              </a:ext>
            </a:extLst>
          </p:cNvPr>
          <p:cNvSpPr/>
          <p:nvPr/>
        </p:nvSpPr>
        <p:spPr>
          <a:xfrm rot="10800000">
            <a:off x="7628004" y="3112236"/>
            <a:ext cx="232078" cy="1088455"/>
          </a:xfrm>
          <a:prstGeom prst="triangle">
            <a:avLst/>
          </a:prstGeom>
          <a:solidFill>
            <a:srgbClr val="0051BA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9A2D01E9-0E0B-8035-1583-5F3C91EE29F1}"/>
              </a:ext>
            </a:extLst>
          </p:cNvPr>
          <p:cNvSpPr/>
          <p:nvPr/>
        </p:nvSpPr>
        <p:spPr>
          <a:xfrm rot="10800000">
            <a:off x="9000794" y="3112236"/>
            <a:ext cx="317846" cy="1385911"/>
          </a:xfrm>
          <a:prstGeom prst="triangle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8894B8E-4513-3122-9260-06CA629D1D72}"/>
              </a:ext>
            </a:extLst>
          </p:cNvPr>
          <p:cNvSpPr/>
          <p:nvPr/>
        </p:nvSpPr>
        <p:spPr>
          <a:xfrm rot="10800000">
            <a:off x="10132331" y="3112237"/>
            <a:ext cx="442642" cy="1751682"/>
          </a:xfrm>
          <a:custGeom>
            <a:avLst/>
            <a:gdLst>
              <a:gd name="connsiteX0" fmla="*/ 292075 w 442642"/>
              <a:gd name="connsiteY0" fmla="*/ 1751682 h 1751682"/>
              <a:gd name="connsiteX1" fmla="*/ 112138 w 442642"/>
              <a:gd name="connsiteY1" fmla="*/ 1751682 h 1751682"/>
              <a:gd name="connsiteX2" fmla="*/ 0 w 442642"/>
              <a:gd name="connsiteY2" fmla="*/ 0 h 1751682"/>
              <a:gd name="connsiteX3" fmla="*/ 442642 w 442642"/>
              <a:gd name="connsiteY3" fmla="*/ 0 h 1751682"/>
              <a:gd name="connsiteX4" fmla="*/ 442642 w 442642"/>
              <a:gd name="connsiteY4" fmla="*/ 1601115 h 1751682"/>
              <a:gd name="connsiteX5" fmla="*/ 292075 w 442642"/>
              <a:gd name="connsiteY5" fmla="*/ 1751682 h 175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642" h="1751682">
                <a:moveTo>
                  <a:pt x="292075" y="1751682"/>
                </a:moveTo>
                <a:lnTo>
                  <a:pt x="112138" y="1751682"/>
                </a:lnTo>
                <a:lnTo>
                  <a:pt x="0" y="0"/>
                </a:lnTo>
                <a:lnTo>
                  <a:pt x="442642" y="0"/>
                </a:lnTo>
                <a:lnTo>
                  <a:pt x="442642" y="1601115"/>
                </a:lnTo>
                <a:cubicBezTo>
                  <a:pt x="442642" y="1684271"/>
                  <a:pt x="375231" y="1751682"/>
                  <a:pt x="292075" y="175168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3190A6B3-5CF1-F0D7-3755-3C3BA3109787}"/>
              </a:ext>
            </a:extLst>
          </p:cNvPr>
          <p:cNvSpPr/>
          <p:nvPr/>
        </p:nvSpPr>
        <p:spPr>
          <a:xfrm rot="10800000">
            <a:off x="10652936" y="3112237"/>
            <a:ext cx="437863" cy="1751682"/>
          </a:xfrm>
          <a:custGeom>
            <a:avLst/>
            <a:gdLst>
              <a:gd name="connsiteX0" fmla="*/ 325724 w 437863"/>
              <a:gd name="connsiteY0" fmla="*/ 1751682 h 1751682"/>
              <a:gd name="connsiteX1" fmla="*/ 150567 w 437863"/>
              <a:gd name="connsiteY1" fmla="*/ 1751682 h 1751682"/>
              <a:gd name="connsiteX2" fmla="*/ 0 w 437863"/>
              <a:gd name="connsiteY2" fmla="*/ 1601115 h 1751682"/>
              <a:gd name="connsiteX3" fmla="*/ 0 w 437863"/>
              <a:gd name="connsiteY3" fmla="*/ 0 h 1751682"/>
              <a:gd name="connsiteX4" fmla="*/ 437863 w 437863"/>
              <a:gd name="connsiteY4" fmla="*/ 0 h 1751682"/>
              <a:gd name="connsiteX5" fmla="*/ 325724 w 437863"/>
              <a:gd name="connsiteY5" fmla="*/ 1751682 h 175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863" h="1751682">
                <a:moveTo>
                  <a:pt x="325724" y="1751682"/>
                </a:moveTo>
                <a:lnTo>
                  <a:pt x="150567" y="1751682"/>
                </a:lnTo>
                <a:cubicBezTo>
                  <a:pt x="67411" y="1751682"/>
                  <a:pt x="0" y="1684271"/>
                  <a:pt x="0" y="1601115"/>
                </a:cubicBezTo>
                <a:lnTo>
                  <a:pt x="0" y="0"/>
                </a:lnTo>
                <a:lnTo>
                  <a:pt x="437863" y="0"/>
                </a:lnTo>
                <a:lnTo>
                  <a:pt x="325724" y="175168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336016B-926A-D1A9-30DB-A45C9CA7C8E5}"/>
              </a:ext>
            </a:extLst>
          </p:cNvPr>
          <p:cNvSpPr txBox="1">
            <a:spLocks/>
          </p:cNvSpPr>
          <p:nvPr/>
        </p:nvSpPr>
        <p:spPr>
          <a:xfrm>
            <a:off x="6896765" y="2369827"/>
            <a:ext cx="1697904" cy="6238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fills crack in rock</a:t>
            </a:r>
            <a:endParaRPr lang="en-US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3CCD6BD-EDB1-D72D-9E81-8371EF7ABD44}"/>
              </a:ext>
            </a:extLst>
          </p:cNvPr>
          <p:cNvSpPr txBox="1">
            <a:spLocks/>
          </p:cNvSpPr>
          <p:nvPr/>
        </p:nvSpPr>
        <p:spPr>
          <a:xfrm>
            <a:off x="8376582" y="4998213"/>
            <a:ext cx="1600135" cy="755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freezes and expands</a:t>
            </a:r>
            <a:endParaRPr lang="en-US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7D606BF-7A47-BC1A-E2A6-D504D55420E5}"/>
              </a:ext>
            </a:extLst>
          </p:cNvPr>
          <p:cNvSpPr txBox="1">
            <a:spLocks/>
          </p:cNvSpPr>
          <p:nvPr/>
        </p:nvSpPr>
        <p:spPr>
          <a:xfrm>
            <a:off x="9616846" y="2369827"/>
            <a:ext cx="1983985" cy="6238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 breaks under pressure</a:t>
            </a:r>
            <a:endParaRPr lang="en-US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351A254-EAEB-7B14-A6D7-B2BFD61EF6F2}"/>
              </a:ext>
            </a:extLst>
          </p:cNvPr>
          <p:cNvCxnSpPr>
            <a:cxnSpLocks/>
            <a:stCxn id="10" idx="0"/>
            <a:endCxn id="7" idx="1"/>
          </p:cNvCxnSpPr>
          <p:nvPr/>
        </p:nvCxnSpPr>
        <p:spPr>
          <a:xfrm>
            <a:off x="9159717" y="4498147"/>
            <a:ext cx="1" cy="365772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70A20D2-BFBF-30F3-DB56-AA8E59326F1D}"/>
              </a:ext>
            </a:extLst>
          </p:cNvPr>
          <p:cNvCxnSpPr/>
          <p:nvPr/>
        </p:nvCxnSpPr>
        <p:spPr>
          <a:xfrm>
            <a:off x="9770129" y="4013200"/>
            <a:ext cx="274320" cy="0"/>
          </a:xfrm>
          <a:prstGeom prst="straightConnector1">
            <a:avLst/>
          </a:prstGeom>
          <a:ln w="76200" cap="rnd">
            <a:solidFill>
              <a:schemeClr val="bg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405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4">
            <a:extLst>
              <a:ext uri="{FF2B5EF4-FFF2-40B4-BE49-F238E27FC236}">
                <a16:creationId xmlns:a16="http://schemas.microsoft.com/office/drawing/2014/main" id="{7DD3DC9F-BB2B-6A1F-97A3-E6C81BA5CB8A}"/>
              </a:ext>
            </a:extLst>
          </p:cNvPr>
          <p:cNvSpPr/>
          <p:nvPr/>
        </p:nvSpPr>
        <p:spPr>
          <a:xfrm rot="-5400000">
            <a:off x="5526848" y="-4429841"/>
            <a:ext cx="1138304" cy="11080379"/>
          </a:xfrm>
          <a:prstGeom prst="roundRect">
            <a:avLst/>
          </a:prstGeom>
          <a:solidFill>
            <a:srgbClr val="0051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6600" b="1">
              <a:latin typeface="Arial Narrow"/>
              <a:ea typeface="Calibri"/>
              <a:cs typeface="Calibri"/>
            </a:endParaRP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08531AE-E9ED-E7E5-A319-B710BD88B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886" y="6263656"/>
            <a:ext cx="1380806" cy="44203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6AB6670-E5FD-9A6A-12AD-47232CEC0AB5}"/>
              </a:ext>
            </a:extLst>
          </p:cNvPr>
          <p:cNvSpPr txBox="1"/>
          <p:nvPr/>
        </p:nvSpPr>
        <p:spPr>
          <a:xfrm>
            <a:off x="696096" y="669818"/>
            <a:ext cx="1079980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latin typeface="Arial Narrow"/>
                <a:cs typeface="Calibri"/>
              </a:rPr>
              <a:t>Sediments are produced by weathering!</a:t>
            </a:r>
            <a:endParaRPr lang="en-US" sz="4800" b="1" dirty="0">
              <a:latin typeface="Arial Narrow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FA2CA45-15B6-65BC-F3D3-C147122DFC3F}"/>
              </a:ext>
            </a:extLst>
          </p:cNvPr>
          <p:cNvSpPr txBox="1">
            <a:spLocks/>
          </p:cNvSpPr>
          <p:nvPr/>
        </p:nvSpPr>
        <p:spPr>
          <a:xfrm>
            <a:off x="698713" y="2471587"/>
            <a:ext cx="5397287" cy="3072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0051B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Chemical weathering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 is the decomposition or dissolution of rocks and minerals</a:t>
            </a:r>
          </a:p>
          <a:p>
            <a:pPr>
              <a:lnSpc>
                <a:spcPct val="110000"/>
              </a:lnSpc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Example: </a:t>
            </a:r>
            <a:r>
              <a:rPr lang="en-US" sz="2800" dirty="0">
                <a:solidFill>
                  <a:srgbClr val="0051B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rust</a:t>
            </a:r>
          </a:p>
        </p:txBody>
      </p:sp>
      <p:pic>
        <p:nvPicPr>
          <p:cNvPr id="5122" name="Picture 2" descr="Free Stock Photo of Old Rusty Car in Parking Lot | Download Free Images and  Free Illustrations">
            <a:extLst>
              <a:ext uri="{FF2B5EF4-FFF2-40B4-BE49-F238E27FC236}">
                <a16:creationId xmlns:a16="http://schemas.microsoft.com/office/drawing/2014/main" id="{F16C945D-DFAF-3251-1561-057699EF3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9" b="6617"/>
          <a:stretch/>
        </p:blipFill>
        <p:spPr bwMode="auto">
          <a:xfrm>
            <a:off x="6705600" y="2717792"/>
            <a:ext cx="4914900" cy="2677789"/>
          </a:xfrm>
          <a:prstGeom prst="roundRect">
            <a:avLst>
              <a:gd name="adj" fmla="val 786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388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4">
            <a:extLst>
              <a:ext uri="{FF2B5EF4-FFF2-40B4-BE49-F238E27FC236}">
                <a16:creationId xmlns:a16="http://schemas.microsoft.com/office/drawing/2014/main" id="{7DD3DC9F-BB2B-6A1F-97A3-E6C81BA5CB8A}"/>
              </a:ext>
            </a:extLst>
          </p:cNvPr>
          <p:cNvSpPr/>
          <p:nvPr/>
        </p:nvSpPr>
        <p:spPr>
          <a:xfrm rot="-5400000">
            <a:off x="5526848" y="-4429841"/>
            <a:ext cx="1138304" cy="11080379"/>
          </a:xfrm>
          <a:prstGeom prst="roundRect">
            <a:avLst/>
          </a:prstGeom>
          <a:solidFill>
            <a:srgbClr val="0051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6600" b="1">
              <a:latin typeface="Arial Narrow"/>
              <a:ea typeface="Calibri"/>
              <a:cs typeface="Calibri"/>
            </a:endParaRP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08531AE-E9ED-E7E5-A319-B710BD88B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886" y="6263656"/>
            <a:ext cx="1380806" cy="44203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6AB6670-E5FD-9A6A-12AD-47232CEC0AB5}"/>
              </a:ext>
            </a:extLst>
          </p:cNvPr>
          <p:cNvSpPr txBox="1"/>
          <p:nvPr/>
        </p:nvSpPr>
        <p:spPr>
          <a:xfrm>
            <a:off x="696096" y="669818"/>
            <a:ext cx="1079980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latin typeface="Arial Narrow"/>
                <a:cs typeface="Calibri"/>
              </a:rPr>
              <a:t>Sediments are produced by weathering!</a:t>
            </a:r>
            <a:endParaRPr lang="en-US" sz="4800" b="1" dirty="0">
              <a:latin typeface="Arial Narrow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FA2CA45-15B6-65BC-F3D3-C147122DFC3F}"/>
              </a:ext>
            </a:extLst>
          </p:cNvPr>
          <p:cNvSpPr txBox="1">
            <a:spLocks/>
          </p:cNvSpPr>
          <p:nvPr/>
        </p:nvSpPr>
        <p:spPr>
          <a:xfrm>
            <a:off x="698714" y="1743862"/>
            <a:ext cx="5583553" cy="4658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0051B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Biochemical weathering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 is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breakdown of rocks and minerals by plants and animals</a:t>
            </a:r>
          </a:p>
          <a:p>
            <a:pPr>
              <a:lnSpc>
                <a:spcPct val="110000"/>
              </a:lnSpc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Example: </a:t>
            </a:r>
            <a:r>
              <a:rPr lang="en-US" sz="2800" dirty="0">
                <a:solidFill>
                  <a:srgbClr val="0051B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plant roots breaking up rocks</a:t>
            </a:r>
          </a:p>
        </p:txBody>
      </p:sp>
      <p:pic>
        <p:nvPicPr>
          <p:cNvPr id="6148" name="Picture 4" descr="tree, nature, branch, plant, wood, leaf, flower, trunk, cliff, flora, root, roots, basalt, hegyest, ancient history, it is interesting to, woody plant">
            <a:extLst>
              <a:ext uri="{FF2B5EF4-FFF2-40B4-BE49-F238E27FC236}">
                <a16:creationId xmlns:a16="http://schemas.microsoft.com/office/drawing/2014/main" id="{40FE5F37-22FA-6117-D03F-2E9462128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2" r="16502" b="10254"/>
          <a:stretch/>
        </p:blipFill>
        <p:spPr bwMode="auto">
          <a:xfrm>
            <a:off x="6870701" y="2552703"/>
            <a:ext cx="4749799" cy="31242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914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679db46-1b7e-4f69-ae21-e2882d6d02a1" xsi:nil="true"/>
    <lcf76f155ced4ddcb4097134ff3c332f xmlns="4c0571ee-3f8c-43ae-a350-c1ef8cf8a28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1C8E11975B2043B9A7B43099817121" ma:contentTypeVersion="15" ma:contentTypeDescription="Create a new document." ma:contentTypeScope="" ma:versionID="f429da5868805be9ae1930a199ae5343">
  <xsd:schema xmlns:xsd="http://www.w3.org/2001/XMLSchema" xmlns:xs="http://www.w3.org/2001/XMLSchema" xmlns:p="http://schemas.microsoft.com/office/2006/metadata/properties" xmlns:ns2="4c0571ee-3f8c-43ae-a350-c1ef8cf8a28e" xmlns:ns3="b679db46-1b7e-4f69-ae21-e2882d6d02a1" targetNamespace="http://schemas.microsoft.com/office/2006/metadata/properties" ma:root="true" ma:fieldsID="d0f0c798576f9fc234b0038ec6f32d2f" ns2:_="" ns3:_="">
    <xsd:import namespace="4c0571ee-3f8c-43ae-a350-c1ef8cf8a28e"/>
    <xsd:import namespace="b679db46-1b7e-4f69-ae21-e2882d6d02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571ee-3f8c-43ae-a350-c1ef8cf8a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c2c5899-478d-4689-af14-80570c5f1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9db46-1b7e-4f69-ae21-e2882d6d02a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b418110-0678-4f29-afec-374583fa0f6c}" ma:internalName="TaxCatchAll" ma:showField="CatchAllData" ma:web="b679db46-1b7e-4f69-ae21-e2882d6d02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ACCADC-3B0E-421C-B48F-6A5321807F3A}">
  <ds:schemaRefs>
    <ds:schemaRef ds:uri="http://schemas.microsoft.com/office/2006/metadata/properties"/>
    <ds:schemaRef ds:uri="http://schemas.microsoft.com/office/infopath/2007/PartnerControls"/>
    <ds:schemaRef ds:uri="b679db46-1b7e-4f69-ae21-e2882d6d02a1"/>
    <ds:schemaRef ds:uri="4c0571ee-3f8c-43ae-a350-c1ef8cf8a28e"/>
  </ds:schemaRefs>
</ds:datastoreItem>
</file>

<file path=customXml/itemProps2.xml><?xml version="1.0" encoding="utf-8"?>
<ds:datastoreItem xmlns:ds="http://schemas.openxmlformats.org/officeDocument/2006/customXml" ds:itemID="{375CD45C-EB76-42C8-A853-57830EDEF6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FDA116-46E7-4A19-B373-25995EF55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0571ee-3f8c-43ae-a350-c1ef8cf8a28e"/>
    <ds:schemaRef ds:uri="b679db46-1b7e-4f69-ae21-e2882d6d02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717</TotalTime>
  <Words>600</Words>
  <Application>Microsoft Office PowerPoint</Application>
  <PresentationFormat>Widescreen</PresentationFormat>
  <Paragraphs>152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System Font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Connolly, Andy</cp:lastModifiedBy>
  <cp:revision>597</cp:revision>
  <dcterms:created xsi:type="dcterms:W3CDTF">2024-03-12T15:11:36Z</dcterms:created>
  <dcterms:modified xsi:type="dcterms:W3CDTF">2025-11-13T13:59:15Z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0x010100831C8E11975B2043B9A7B43099817121</vt:lpwstr>
  </property>
</Properties>
</file>